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2" r:id="rId7"/>
    <p:sldMasterId id="2147485456" r:id="rId8"/>
    <p:sldMasterId id="2147486360" r:id="rId9"/>
    <p:sldMasterId id="2147486373" r:id="rId10"/>
    <p:sldMasterId id="2147487273" r:id="rId11"/>
    <p:sldMasterId id="2147487286" r:id="rId12"/>
  </p:sldMasterIdLst>
  <p:notesMasterIdLst>
    <p:notesMasterId r:id="rId40"/>
  </p:notesMasterIdLst>
  <p:handoutMasterIdLst>
    <p:handoutMasterId r:id="rId41"/>
  </p:handoutMasterIdLst>
  <p:sldIdLst>
    <p:sldId id="460" r:id="rId13"/>
    <p:sldId id="448" r:id="rId14"/>
    <p:sldId id="483" r:id="rId15"/>
    <p:sldId id="467" r:id="rId16"/>
    <p:sldId id="507" r:id="rId17"/>
    <p:sldId id="557" r:id="rId18"/>
    <p:sldId id="475" r:id="rId19"/>
    <p:sldId id="575" r:id="rId20"/>
    <p:sldId id="446" r:id="rId21"/>
    <p:sldId id="491" r:id="rId22"/>
    <p:sldId id="574" r:id="rId23"/>
    <p:sldId id="466" r:id="rId24"/>
    <p:sldId id="511" r:id="rId25"/>
    <p:sldId id="512" r:id="rId26"/>
    <p:sldId id="514" r:id="rId27"/>
    <p:sldId id="515" r:id="rId28"/>
    <p:sldId id="520" r:id="rId29"/>
    <p:sldId id="523" r:id="rId30"/>
    <p:sldId id="536" r:id="rId31"/>
    <p:sldId id="517" r:id="rId32"/>
    <p:sldId id="544" r:id="rId33"/>
    <p:sldId id="567" r:id="rId34"/>
    <p:sldId id="527" r:id="rId35"/>
    <p:sldId id="528" r:id="rId36"/>
    <p:sldId id="530" r:id="rId37"/>
    <p:sldId id="470" r:id="rId38"/>
    <p:sldId id="576" r:id="rId39"/>
  </p:sldIdLst>
  <p:sldSz cx="9144000" cy="5143500" type="screen16x9"/>
  <p:notesSz cx="9944100" cy="6805613"/>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43">
          <p15:clr>
            <a:srgbClr val="A4A3A4"/>
          </p15:clr>
        </p15:guide>
        <p15:guide id="2" pos="3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9B343"/>
    <a:srgbClr val="685784"/>
    <a:srgbClr val="808000"/>
    <a:srgbClr val="605394"/>
    <a:srgbClr val="786C89"/>
    <a:srgbClr val="605293"/>
    <a:srgbClr val="8B75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9B665-8B3A-6728-228C-CA8D67BD84D6}" v="3" dt="2019-11-27T15:08:36.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2518" autoAdjust="0"/>
  </p:normalViewPr>
  <p:slideViewPr>
    <p:cSldViewPr>
      <p:cViewPr varScale="1">
        <p:scale>
          <a:sx n="90" d="100"/>
          <a:sy n="90" d="100"/>
        </p:scale>
        <p:origin x="780"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2154" y="-90"/>
      </p:cViewPr>
      <p:guideLst>
        <p:guide orient="horz" pos="2143"/>
        <p:guide pos="3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47"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Duffy" userId="S::jim.duffy@youthscotland.org.uk::b7a27178-4ecd-4ce8-a0c7-70db9b464eda" providerId="AD" clId="Web-{1A59B665-8B3A-6728-228C-CA8D67BD84D6}"/>
    <pc:docChg chg="addSld delSld">
      <pc:chgData name="Jim Duffy" userId="S::jim.duffy@youthscotland.org.uk::b7a27178-4ecd-4ce8-a0c7-70db9b464eda" providerId="AD" clId="Web-{1A59B665-8B3A-6728-228C-CA8D67BD84D6}" dt="2019-11-27T15:08:36.289" v="2"/>
      <pc:docMkLst>
        <pc:docMk/>
      </pc:docMkLst>
      <pc:sldChg chg="add del">
        <pc:chgData name="Jim Duffy" userId="S::jim.duffy@youthscotland.org.uk::b7a27178-4ecd-4ce8-a0c7-70db9b464eda" providerId="AD" clId="Web-{1A59B665-8B3A-6728-228C-CA8D67BD84D6}" dt="2019-11-27T15:08:20.648" v="1"/>
        <pc:sldMkLst>
          <pc:docMk/>
          <pc:sldMk cId="2927929041" sldId="556"/>
        </pc:sldMkLst>
      </pc:sldChg>
      <pc:sldChg chg="new">
        <pc:chgData name="Jim Duffy" userId="S::jim.duffy@youthscotland.org.uk::b7a27178-4ecd-4ce8-a0c7-70db9b464eda" providerId="AD" clId="Web-{1A59B665-8B3A-6728-228C-CA8D67BD84D6}" dt="2019-11-27T15:08:36.289" v="2"/>
        <pc:sldMkLst>
          <pc:docMk/>
          <pc:sldMk cId="1427349081" sldId="5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4306888" cy="339725"/>
          </a:xfrm>
          <a:prstGeom prst="rect">
            <a:avLst/>
          </a:prstGeom>
          <a:noFill/>
          <a:ln w="9525">
            <a:noFill/>
            <a:miter lim="800000"/>
            <a:headEnd/>
            <a:tailEnd/>
          </a:ln>
          <a:effectLst/>
        </p:spPr>
        <p:txBody>
          <a:bodyPr vert="horz" wrap="square" lIns="92255" tIns="46127" rIns="92255" bIns="46127" numCol="1" anchor="t" anchorCtr="0" compatLnSpc="1">
            <a:prstTxWarp prst="textNoShape">
              <a:avLst/>
            </a:prstTxWarp>
          </a:bodyPr>
          <a:lstStyle>
            <a:lvl1pPr eaLnBrk="1" hangingPunct="1">
              <a:defRPr sz="1200"/>
            </a:lvl1pPr>
          </a:lstStyle>
          <a:p>
            <a:pPr>
              <a:defRPr/>
            </a:pPr>
            <a:endParaRPr lang="en-GB"/>
          </a:p>
        </p:txBody>
      </p:sp>
      <p:sp>
        <p:nvSpPr>
          <p:cNvPr id="121859" name="Rectangle 3"/>
          <p:cNvSpPr>
            <a:spLocks noGrp="1" noChangeArrowheads="1"/>
          </p:cNvSpPr>
          <p:nvPr>
            <p:ph type="dt" sz="quarter" idx="1"/>
          </p:nvPr>
        </p:nvSpPr>
        <p:spPr bwMode="auto">
          <a:xfrm>
            <a:off x="5637213" y="0"/>
            <a:ext cx="4306887" cy="339725"/>
          </a:xfrm>
          <a:prstGeom prst="rect">
            <a:avLst/>
          </a:prstGeom>
          <a:noFill/>
          <a:ln w="9525">
            <a:noFill/>
            <a:miter lim="800000"/>
            <a:headEnd/>
            <a:tailEnd/>
          </a:ln>
          <a:effectLst/>
        </p:spPr>
        <p:txBody>
          <a:bodyPr vert="horz" wrap="square" lIns="92255" tIns="46127" rIns="92255" bIns="46127" numCol="1" anchor="t" anchorCtr="0" compatLnSpc="1">
            <a:prstTxWarp prst="textNoShape">
              <a:avLst/>
            </a:prstTxWarp>
          </a:bodyPr>
          <a:lstStyle>
            <a:lvl1pPr algn="r" eaLnBrk="1" hangingPunct="1">
              <a:defRPr sz="1200"/>
            </a:lvl1pPr>
          </a:lstStyle>
          <a:p>
            <a:pPr>
              <a:defRPr/>
            </a:pPr>
            <a:endParaRPr lang="en-GB"/>
          </a:p>
        </p:txBody>
      </p:sp>
      <p:sp>
        <p:nvSpPr>
          <p:cNvPr id="121860" name="Rectangle 4"/>
          <p:cNvSpPr>
            <a:spLocks noGrp="1" noChangeArrowheads="1"/>
          </p:cNvSpPr>
          <p:nvPr>
            <p:ph type="ftr" sz="quarter" idx="2"/>
          </p:nvPr>
        </p:nvSpPr>
        <p:spPr bwMode="auto">
          <a:xfrm>
            <a:off x="0" y="6465888"/>
            <a:ext cx="4306888" cy="339725"/>
          </a:xfrm>
          <a:prstGeom prst="rect">
            <a:avLst/>
          </a:prstGeom>
          <a:noFill/>
          <a:ln w="9525">
            <a:noFill/>
            <a:miter lim="800000"/>
            <a:headEnd/>
            <a:tailEnd/>
          </a:ln>
          <a:effectLst/>
        </p:spPr>
        <p:txBody>
          <a:bodyPr vert="horz" wrap="square" lIns="92255" tIns="46127" rIns="92255" bIns="46127" numCol="1" anchor="b" anchorCtr="0" compatLnSpc="1">
            <a:prstTxWarp prst="textNoShape">
              <a:avLst/>
            </a:prstTxWarp>
          </a:bodyPr>
          <a:lstStyle>
            <a:lvl1pPr eaLnBrk="1" hangingPunct="1">
              <a:defRPr sz="1200"/>
            </a:lvl1pPr>
          </a:lstStyle>
          <a:p>
            <a:pPr>
              <a:defRPr/>
            </a:pPr>
            <a:endParaRPr lang="en-GB"/>
          </a:p>
        </p:txBody>
      </p:sp>
      <p:sp>
        <p:nvSpPr>
          <p:cNvPr id="121861" name="Rectangle 5"/>
          <p:cNvSpPr>
            <a:spLocks noGrp="1" noChangeArrowheads="1"/>
          </p:cNvSpPr>
          <p:nvPr>
            <p:ph type="sldNum" sz="quarter" idx="3"/>
          </p:nvPr>
        </p:nvSpPr>
        <p:spPr bwMode="auto">
          <a:xfrm>
            <a:off x="5637213" y="6465888"/>
            <a:ext cx="4306887" cy="339725"/>
          </a:xfrm>
          <a:prstGeom prst="rect">
            <a:avLst/>
          </a:prstGeom>
          <a:noFill/>
          <a:ln w="9525">
            <a:noFill/>
            <a:miter lim="800000"/>
            <a:headEnd/>
            <a:tailEnd/>
          </a:ln>
          <a:effectLst/>
        </p:spPr>
        <p:txBody>
          <a:bodyPr vert="horz" wrap="square" lIns="92255" tIns="46127" rIns="92255" bIns="46127" numCol="1" anchor="b" anchorCtr="0" compatLnSpc="1">
            <a:prstTxWarp prst="textNoShape">
              <a:avLst/>
            </a:prstTxWarp>
          </a:bodyPr>
          <a:lstStyle>
            <a:lvl1pPr algn="r" eaLnBrk="1" hangingPunct="1">
              <a:defRPr sz="1200"/>
            </a:lvl1pPr>
          </a:lstStyle>
          <a:p>
            <a:pPr>
              <a:defRPr/>
            </a:pPr>
            <a:fld id="{BEAA5141-AEA8-48BE-9047-4CD0A9F17DFF}" type="slidenum">
              <a:rPr lang="en-GB" altLang="en-US"/>
              <a:pPr>
                <a:defRPr/>
              </a:pPr>
              <a:t>‹#›</a:t>
            </a:fld>
            <a:endParaRPr lang="en-GB" altLang="en-US"/>
          </a:p>
        </p:txBody>
      </p:sp>
    </p:spTree>
    <p:extLst>
      <p:ext uri="{BB962C8B-B14F-4D97-AF65-F5344CB8AC3E}">
        <p14:creationId xmlns:p14="http://schemas.microsoft.com/office/powerpoint/2010/main" val="259041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4306888" cy="339725"/>
          </a:xfrm>
          <a:prstGeom prst="rect">
            <a:avLst/>
          </a:prstGeom>
          <a:noFill/>
          <a:ln w="9525">
            <a:noFill/>
            <a:miter lim="800000"/>
            <a:headEnd/>
            <a:tailEnd/>
          </a:ln>
          <a:effectLst/>
        </p:spPr>
        <p:txBody>
          <a:bodyPr vert="horz" wrap="square" lIns="92255" tIns="46127" rIns="92255" bIns="46127" numCol="1" anchor="t" anchorCtr="0" compatLnSpc="1">
            <a:prstTxWarp prst="textNoShape">
              <a:avLst/>
            </a:prstTxWarp>
          </a:bodyPr>
          <a:lstStyle>
            <a:lvl1pPr eaLnBrk="1" hangingPunct="1">
              <a:defRPr sz="1200"/>
            </a:lvl1pPr>
          </a:lstStyle>
          <a:p>
            <a:pPr>
              <a:defRPr/>
            </a:pPr>
            <a:endParaRPr lang="en-GB"/>
          </a:p>
        </p:txBody>
      </p:sp>
      <p:sp>
        <p:nvSpPr>
          <p:cNvPr id="48131" name="Rectangle 3"/>
          <p:cNvSpPr>
            <a:spLocks noGrp="1" noChangeArrowheads="1"/>
          </p:cNvSpPr>
          <p:nvPr>
            <p:ph type="dt" idx="1"/>
          </p:nvPr>
        </p:nvSpPr>
        <p:spPr bwMode="auto">
          <a:xfrm>
            <a:off x="5637213" y="0"/>
            <a:ext cx="4306887" cy="339725"/>
          </a:xfrm>
          <a:prstGeom prst="rect">
            <a:avLst/>
          </a:prstGeom>
          <a:noFill/>
          <a:ln w="9525">
            <a:noFill/>
            <a:miter lim="800000"/>
            <a:headEnd/>
            <a:tailEnd/>
          </a:ln>
          <a:effectLst/>
        </p:spPr>
        <p:txBody>
          <a:bodyPr vert="horz" wrap="square" lIns="92255" tIns="46127" rIns="92255" bIns="46127" numCol="1" anchor="t" anchorCtr="0" compatLnSpc="1">
            <a:prstTxWarp prst="textNoShape">
              <a:avLst/>
            </a:prstTxWarp>
          </a:bodyPr>
          <a:lstStyle>
            <a:lvl1pPr algn="r" eaLnBrk="1" hangingPunct="1">
              <a:defRPr sz="1200"/>
            </a:lvl1pPr>
          </a:lstStyle>
          <a:p>
            <a:pPr>
              <a:defRPr/>
            </a:pPr>
            <a:endParaRPr lang="en-GB"/>
          </a:p>
        </p:txBody>
      </p:sp>
      <p:sp>
        <p:nvSpPr>
          <p:cNvPr id="77828" name="Rectangle 4"/>
          <p:cNvSpPr>
            <a:spLocks noGrp="1" noRot="1" noChangeAspect="1" noChangeArrowheads="1" noTextEdit="1"/>
          </p:cNvSpPr>
          <p:nvPr>
            <p:ph type="sldImg" idx="2"/>
          </p:nvPr>
        </p:nvSpPr>
        <p:spPr bwMode="auto">
          <a:xfrm>
            <a:off x="2701925" y="509588"/>
            <a:ext cx="4540250" cy="2554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1323975" y="3232150"/>
            <a:ext cx="7296150" cy="3063875"/>
          </a:xfrm>
          <a:prstGeom prst="rect">
            <a:avLst/>
          </a:prstGeom>
          <a:noFill/>
          <a:ln w="9525">
            <a:noFill/>
            <a:miter lim="800000"/>
            <a:headEnd/>
            <a:tailEnd/>
          </a:ln>
          <a:effectLst/>
        </p:spPr>
        <p:txBody>
          <a:bodyPr vert="horz" wrap="square" lIns="92255" tIns="46127" rIns="92255" bIns="4612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8134" name="Rectangle 6"/>
          <p:cNvSpPr>
            <a:spLocks noGrp="1" noChangeArrowheads="1"/>
          </p:cNvSpPr>
          <p:nvPr>
            <p:ph type="ftr" sz="quarter" idx="4"/>
          </p:nvPr>
        </p:nvSpPr>
        <p:spPr bwMode="auto">
          <a:xfrm>
            <a:off x="0" y="6465888"/>
            <a:ext cx="4306888" cy="339725"/>
          </a:xfrm>
          <a:prstGeom prst="rect">
            <a:avLst/>
          </a:prstGeom>
          <a:noFill/>
          <a:ln w="9525">
            <a:noFill/>
            <a:miter lim="800000"/>
            <a:headEnd/>
            <a:tailEnd/>
          </a:ln>
          <a:effectLst/>
        </p:spPr>
        <p:txBody>
          <a:bodyPr vert="horz" wrap="square" lIns="92255" tIns="46127" rIns="92255" bIns="46127" numCol="1" anchor="b" anchorCtr="0" compatLnSpc="1">
            <a:prstTxWarp prst="textNoShape">
              <a:avLst/>
            </a:prstTxWarp>
          </a:bodyPr>
          <a:lstStyle>
            <a:lvl1pPr eaLnBrk="1" hangingPunct="1">
              <a:defRPr sz="1200"/>
            </a:lvl1pPr>
          </a:lstStyle>
          <a:p>
            <a:pPr>
              <a:defRPr/>
            </a:pPr>
            <a:endParaRPr lang="en-GB"/>
          </a:p>
        </p:txBody>
      </p:sp>
      <p:sp>
        <p:nvSpPr>
          <p:cNvPr id="48135" name="Rectangle 7"/>
          <p:cNvSpPr>
            <a:spLocks noGrp="1" noChangeArrowheads="1"/>
          </p:cNvSpPr>
          <p:nvPr>
            <p:ph type="sldNum" sz="quarter" idx="5"/>
          </p:nvPr>
        </p:nvSpPr>
        <p:spPr bwMode="auto">
          <a:xfrm>
            <a:off x="5637213" y="6465888"/>
            <a:ext cx="4306887" cy="339725"/>
          </a:xfrm>
          <a:prstGeom prst="rect">
            <a:avLst/>
          </a:prstGeom>
          <a:noFill/>
          <a:ln w="9525">
            <a:noFill/>
            <a:miter lim="800000"/>
            <a:headEnd/>
            <a:tailEnd/>
          </a:ln>
          <a:effectLst/>
        </p:spPr>
        <p:txBody>
          <a:bodyPr vert="horz" wrap="square" lIns="92255" tIns="46127" rIns="92255" bIns="46127" numCol="1" anchor="b" anchorCtr="0" compatLnSpc="1">
            <a:prstTxWarp prst="textNoShape">
              <a:avLst/>
            </a:prstTxWarp>
          </a:bodyPr>
          <a:lstStyle>
            <a:lvl1pPr algn="r" eaLnBrk="1" hangingPunct="1">
              <a:defRPr sz="1200"/>
            </a:lvl1pPr>
          </a:lstStyle>
          <a:p>
            <a:pPr>
              <a:defRPr/>
            </a:pPr>
            <a:fld id="{CFBA749D-005A-466B-A617-0FC2FCCFE604}" type="slidenum">
              <a:rPr lang="en-GB" altLang="en-US"/>
              <a:pPr>
                <a:defRPr/>
              </a:pPr>
              <a:t>‹#›</a:t>
            </a:fld>
            <a:endParaRPr lang="en-GB" altLang="en-US"/>
          </a:p>
        </p:txBody>
      </p:sp>
    </p:spTree>
    <p:extLst>
      <p:ext uri="{BB962C8B-B14F-4D97-AF65-F5344CB8AC3E}">
        <p14:creationId xmlns:p14="http://schemas.microsoft.com/office/powerpoint/2010/main" val="148053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3425" indent="-279400">
              <a:defRPr sz="2400">
                <a:solidFill>
                  <a:schemeClr val="tx1"/>
                </a:solidFill>
                <a:latin typeface="Times New Roman" panose="02020603050405020304" pitchFamily="18" charset="0"/>
              </a:defRPr>
            </a:lvl2pPr>
            <a:lvl3pPr marL="1128713" indent="-223838">
              <a:defRPr sz="2400">
                <a:solidFill>
                  <a:schemeClr val="tx1"/>
                </a:solidFill>
                <a:latin typeface="Times New Roman" panose="02020603050405020304" pitchFamily="18" charset="0"/>
              </a:defRPr>
            </a:lvl3pPr>
            <a:lvl4pPr marL="1581150" indent="-223838">
              <a:defRPr sz="2400">
                <a:solidFill>
                  <a:schemeClr val="tx1"/>
                </a:solidFill>
                <a:latin typeface="Times New Roman" panose="02020603050405020304" pitchFamily="18" charset="0"/>
              </a:defRPr>
            </a:lvl4pPr>
            <a:lvl5pPr marL="2035175" indent="-223838">
              <a:defRPr sz="2400">
                <a:solidFill>
                  <a:schemeClr val="tx1"/>
                </a:solidFill>
                <a:latin typeface="Times New Roman" panose="02020603050405020304" pitchFamily="18" charset="0"/>
              </a:defRPr>
            </a:lvl5pPr>
            <a:lvl6pPr marL="2492375" indent="-223838" eaLnBrk="0" fontAlgn="base" hangingPunct="0">
              <a:spcBef>
                <a:spcPct val="0"/>
              </a:spcBef>
              <a:spcAft>
                <a:spcPct val="0"/>
              </a:spcAft>
              <a:defRPr sz="2400">
                <a:solidFill>
                  <a:schemeClr val="tx1"/>
                </a:solidFill>
                <a:latin typeface="Times New Roman" panose="02020603050405020304" pitchFamily="18" charset="0"/>
              </a:defRPr>
            </a:lvl6pPr>
            <a:lvl7pPr marL="2949575" indent="-223838" eaLnBrk="0" fontAlgn="base" hangingPunct="0">
              <a:spcBef>
                <a:spcPct val="0"/>
              </a:spcBef>
              <a:spcAft>
                <a:spcPct val="0"/>
              </a:spcAft>
              <a:defRPr sz="2400">
                <a:solidFill>
                  <a:schemeClr val="tx1"/>
                </a:solidFill>
                <a:latin typeface="Times New Roman" panose="02020603050405020304" pitchFamily="18" charset="0"/>
              </a:defRPr>
            </a:lvl7pPr>
            <a:lvl8pPr marL="3406775" indent="-223838" eaLnBrk="0" fontAlgn="base" hangingPunct="0">
              <a:spcBef>
                <a:spcPct val="0"/>
              </a:spcBef>
              <a:spcAft>
                <a:spcPct val="0"/>
              </a:spcAft>
              <a:defRPr sz="2400">
                <a:solidFill>
                  <a:schemeClr val="tx1"/>
                </a:solidFill>
                <a:latin typeface="Times New Roman" panose="02020603050405020304" pitchFamily="18" charset="0"/>
              </a:defRPr>
            </a:lvl8pPr>
            <a:lvl9pPr marL="3863975" indent="-223838" eaLnBrk="0" fontAlgn="base" hangingPunct="0">
              <a:spcBef>
                <a:spcPct val="0"/>
              </a:spcBef>
              <a:spcAft>
                <a:spcPct val="0"/>
              </a:spcAft>
              <a:defRPr sz="2400">
                <a:solidFill>
                  <a:schemeClr val="tx1"/>
                </a:solidFill>
                <a:latin typeface="Times New Roman" panose="02020603050405020304" pitchFamily="18" charset="0"/>
              </a:defRPr>
            </a:lvl9pPr>
          </a:lstStyle>
          <a:p>
            <a:fld id="{4EE6943C-CDB8-4B64-ACD4-DA821AABD182}" type="slidenum">
              <a:rPr lang="en-GB" altLang="en-US" sz="1200" smtClean="0"/>
              <a:pPr/>
              <a:t>1</a:t>
            </a:fld>
            <a:endParaRPr lang="en-GB"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1686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3425" indent="-279400">
              <a:defRPr sz="2400">
                <a:solidFill>
                  <a:schemeClr val="tx1"/>
                </a:solidFill>
                <a:latin typeface="Times New Roman" panose="02020603050405020304" pitchFamily="18" charset="0"/>
              </a:defRPr>
            </a:lvl2pPr>
            <a:lvl3pPr marL="1128713" indent="-223838">
              <a:defRPr sz="2400">
                <a:solidFill>
                  <a:schemeClr val="tx1"/>
                </a:solidFill>
                <a:latin typeface="Times New Roman" panose="02020603050405020304" pitchFamily="18" charset="0"/>
              </a:defRPr>
            </a:lvl3pPr>
            <a:lvl4pPr marL="1581150" indent="-223838">
              <a:defRPr sz="2400">
                <a:solidFill>
                  <a:schemeClr val="tx1"/>
                </a:solidFill>
                <a:latin typeface="Times New Roman" panose="02020603050405020304" pitchFamily="18" charset="0"/>
              </a:defRPr>
            </a:lvl4pPr>
            <a:lvl5pPr marL="2035175" indent="-223838">
              <a:defRPr sz="2400">
                <a:solidFill>
                  <a:schemeClr val="tx1"/>
                </a:solidFill>
                <a:latin typeface="Times New Roman" panose="02020603050405020304" pitchFamily="18" charset="0"/>
              </a:defRPr>
            </a:lvl5pPr>
            <a:lvl6pPr marL="2492375" indent="-223838" eaLnBrk="0" fontAlgn="base" hangingPunct="0">
              <a:spcBef>
                <a:spcPct val="0"/>
              </a:spcBef>
              <a:spcAft>
                <a:spcPct val="0"/>
              </a:spcAft>
              <a:defRPr sz="2400">
                <a:solidFill>
                  <a:schemeClr val="tx1"/>
                </a:solidFill>
                <a:latin typeface="Times New Roman" panose="02020603050405020304" pitchFamily="18" charset="0"/>
              </a:defRPr>
            </a:lvl6pPr>
            <a:lvl7pPr marL="2949575" indent="-223838" eaLnBrk="0" fontAlgn="base" hangingPunct="0">
              <a:spcBef>
                <a:spcPct val="0"/>
              </a:spcBef>
              <a:spcAft>
                <a:spcPct val="0"/>
              </a:spcAft>
              <a:defRPr sz="2400">
                <a:solidFill>
                  <a:schemeClr val="tx1"/>
                </a:solidFill>
                <a:latin typeface="Times New Roman" panose="02020603050405020304" pitchFamily="18" charset="0"/>
              </a:defRPr>
            </a:lvl7pPr>
            <a:lvl8pPr marL="3406775" indent="-223838" eaLnBrk="0" fontAlgn="base" hangingPunct="0">
              <a:spcBef>
                <a:spcPct val="0"/>
              </a:spcBef>
              <a:spcAft>
                <a:spcPct val="0"/>
              </a:spcAft>
              <a:defRPr sz="2400">
                <a:solidFill>
                  <a:schemeClr val="tx1"/>
                </a:solidFill>
                <a:latin typeface="Times New Roman" panose="02020603050405020304" pitchFamily="18" charset="0"/>
              </a:defRPr>
            </a:lvl8pPr>
            <a:lvl9pPr marL="3863975" indent="-2238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E6943C-CDB8-4B64-ACD4-DA821AABD182}"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6066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3425" indent="-279400">
              <a:defRPr sz="2400">
                <a:solidFill>
                  <a:schemeClr val="tx1"/>
                </a:solidFill>
                <a:latin typeface="Times New Roman" panose="02020603050405020304" pitchFamily="18" charset="0"/>
              </a:defRPr>
            </a:lvl2pPr>
            <a:lvl3pPr marL="1128713" indent="-223838">
              <a:defRPr sz="2400">
                <a:solidFill>
                  <a:schemeClr val="tx1"/>
                </a:solidFill>
                <a:latin typeface="Times New Roman" panose="02020603050405020304" pitchFamily="18" charset="0"/>
              </a:defRPr>
            </a:lvl3pPr>
            <a:lvl4pPr marL="1581150" indent="-223838">
              <a:defRPr sz="2400">
                <a:solidFill>
                  <a:schemeClr val="tx1"/>
                </a:solidFill>
                <a:latin typeface="Times New Roman" panose="02020603050405020304" pitchFamily="18" charset="0"/>
              </a:defRPr>
            </a:lvl4pPr>
            <a:lvl5pPr marL="2035175" indent="-223838">
              <a:defRPr sz="2400">
                <a:solidFill>
                  <a:schemeClr val="tx1"/>
                </a:solidFill>
                <a:latin typeface="Times New Roman" panose="02020603050405020304" pitchFamily="18" charset="0"/>
              </a:defRPr>
            </a:lvl5pPr>
            <a:lvl6pPr marL="2492375" indent="-223838" eaLnBrk="0" fontAlgn="base" hangingPunct="0">
              <a:spcBef>
                <a:spcPct val="0"/>
              </a:spcBef>
              <a:spcAft>
                <a:spcPct val="0"/>
              </a:spcAft>
              <a:defRPr sz="2400">
                <a:solidFill>
                  <a:schemeClr val="tx1"/>
                </a:solidFill>
                <a:latin typeface="Times New Roman" panose="02020603050405020304" pitchFamily="18" charset="0"/>
              </a:defRPr>
            </a:lvl6pPr>
            <a:lvl7pPr marL="2949575" indent="-223838" eaLnBrk="0" fontAlgn="base" hangingPunct="0">
              <a:spcBef>
                <a:spcPct val="0"/>
              </a:spcBef>
              <a:spcAft>
                <a:spcPct val="0"/>
              </a:spcAft>
              <a:defRPr sz="2400">
                <a:solidFill>
                  <a:schemeClr val="tx1"/>
                </a:solidFill>
                <a:latin typeface="Times New Roman" panose="02020603050405020304" pitchFamily="18" charset="0"/>
              </a:defRPr>
            </a:lvl7pPr>
            <a:lvl8pPr marL="3406775" indent="-223838" eaLnBrk="0" fontAlgn="base" hangingPunct="0">
              <a:spcBef>
                <a:spcPct val="0"/>
              </a:spcBef>
              <a:spcAft>
                <a:spcPct val="0"/>
              </a:spcAft>
              <a:defRPr sz="2400">
                <a:solidFill>
                  <a:schemeClr val="tx1"/>
                </a:solidFill>
                <a:latin typeface="Times New Roman" panose="02020603050405020304" pitchFamily="18" charset="0"/>
              </a:defRPr>
            </a:lvl8pPr>
            <a:lvl9pPr marL="3863975" indent="-223838" eaLnBrk="0" fontAlgn="base" hangingPunct="0">
              <a:spcBef>
                <a:spcPct val="0"/>
              </a:spcBef>
              <a:spcAft>
                <a:spcPct val="0"/>
              </a:spcAft>
              <a:defRPr sz="2400">
                <a:solidFill>
                  <a:schemeClr val="tx1"/>
                </a:solidFill>
                <a:latin typeface="Times New Roman" panose="02020603050405020304" pitchFamily="18" charset="0"/>
              </a:defRPr>
            </a:lvl9pPr>
          </a:lstStyle>
          <a:p>
            <a:fld id="{BD742387-8FCD-482C-822A-CB0837C98DC5}" type="slidenum">
              <a:rPr lang="en-GB" altLang="en-US" sz="1200" smtClean="0"/>
              <a:pPr/>
              <a:t>12</a:t>
            </a:fld>
            <a:endParaRPr lang="en-GB" alt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Non-formal learning youth awards contribute across a range of policy areas: recognizing achievement; improving attainment and supporting skills development of learning , life and work</a:t>
            </a:r>
          </a:p>
        </p:txBody>
      </p:sp>
    </p:spTree>
    <p:extLst>
      <p:ext uri="{BB962C8B-B14F-4D97-AF65-F5344CB8AC3E}">
        <p14:creationId xmlns:p14="http://schemas.microsoft.com/office/powerpoint/2010/main" val="307498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0A8E1E-6FE9-462B-8D29-79B71B2B0335}" type="slidenum">
              <a:rPr lang="en-GB" altLang="en-US" sz="1200" smtClean="0">
                <a:solidFill>
                  <a:srgbClr val="000000"/>
                </a:solidFill>
              </a:rPr>
              <a:pPr/>
              <a:t>13</a:t>
            </a:fld>
            <a:endParaRPr lang="en-GB" altLang="en-US" sz="1200">
              <a:solidFill>
                <a:srgbClr val="000000"/>
              </a:solidFill>
            </a:endParaRPr>
          </a:p>
        </p:txBody>
      </p:sp>
    </p:spTree>
    <p:extLst>
      <p:ext uri="{BB962C8B-B14F-4D97-AF65-F5344CB8AC3E}">
        <p14:creationId xmlns:p14="http://schemas.microsoft.com/office/powerpoint/2010/main" val="2907413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588D7D-74D0-4E42-9104-784EEC67B94B}" type="slidenum">
              <a:rPr lang="en-GB" altLang="en-US" sz="1200" smtClean="0">
                <a:solidFill>
                  <a:srgbClr val="000000"/>
                </a:solidFill>
              </a:rPr>
              <a:pPr/>
              <a:t>14</a:t>
            </a:fld>
            <a:endParaRPr lang="en-GB" altLang="en-US" sz="1200">
              <a:solidFill>
                <a:srgbClr val="000000"/>
              </a:solidFill>
            </a:endParaRPr>
          </a:p>
        </p:txBody>
      </p:sp>
    </p:spTree>
    <p:extLst>
      <p:ext uri="{BB962C8B-B14F-4D97-AF65-F5344CB8AC3E}">
        <p14:creationId xmlns:p14="http://schemas.microsoft.com/office/powerpoint/2010/main" val="1552469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090A35-D80E-4001-902E-E9B12E87B4D9}" type="slidenum">
              <a:rPr lang="en-GB" altLang="en-US" sz="1200" smtClean="0">
                <a:solidFill>
                  <a:srgbClr val="000000"/>
                </a:solidFill>
              </a:rPr>
              <a:pPr/>
              <a:t>15</a:t>
            </a:fld>
            <a:endParaRPr lang="en-GB" altLang="en-US" sz="1200">
              <a:solidFill>
                <a:srgbClr val="000000"/>
              </a:solidFill>
            </a:endParaRPr>
          </a:p>
        </p:txBody>
      </p:sp>
    </p:spTree>
    <p:extLst>
      <p:ext uri="{BB962C8B-B14F-4D97-AF65-F5344CB8AC3E}">
        <p14:creationId xmlns:p14="http://schemas.microsoft.com/office/powerpoint/2010/main" val="165953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9225E7-0531-4F94-BE61-5AE05DD7DEB1}" type="slidenum">
              <a:rPr lang="en-GB" altLang="en-US" sz="1200" smtClean="0">
                <a:solidFill>
                  <a:srgbClr val="000000"/>
                </a:solidFill>
              </a:rPr>
              <a:pPr/>
              <a:t>16</a:t>
            </a:fld>
            <a:endParaRPr lang="en-GB" altLang="en-US" sz="1200">
              <a:solidFill>
                <a:srgbClr val="000000"/>
              </a:solidFill>
            </a:endParaRPr>
          </a:p>
        </p:txBody>
      </p:sp>
    </p:spTree>
    <p:extLst>
      <p:ext uri="{BB962C8B-B14F-4D97-AF65-F5344CB8AC3E}">
        <p14:creationId xmlns:p14="http://schemas.microsoft.com/office/powerpoint/2010/main" val="173330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Developed in conjunction with Education Scotland, schools and colleges</a:t>
            </a:r>
          </a:p>
          <a:p>
            <a:pPr marL="171450" indent="-171450">
              <a:buFont typeface="Arial" panose="020B0604020202020204" pitchFamily="34" charset="0"/>
              <a:buChar char="•"/>
              <a:defRPr/>
            </a:pPr>
            <a:r>
              <a:rPr lang="en-GB" dirty="0"/>
              <a:t>Available to users with secondary school &amp; college/uni roles on the site</a:t>
            </a:r>
          </a:p>
          <a:p>
            <a:pPr marL="457200" indent="-457200">
              <a:buFont typeface="Arial" panose="020B0604020202020204" pitchFamily="34" charset="0"/>
              <a:buChar char="•"/>
              <a:defRPr/>
            </a:pPr>
            <a:r>
              <a:rPr lang="en-GB" sz="2800" dirty="0"/>
              <a:t>Helps users evidence use of their about me, strengths and skills results</a:t>
            </a:r>
          </a:p>
          <a:p>
            <a:pPr marL="914400" lvl="1" indent="-457200">
              <a:buFont typeface="Arial" panose="020B0604020202020204" pitchFamily="34" charset="0"/>
              <a:buChar char="•"/>
              <a:defRPr/>
            </a:pPr>
            <a:r>
              <a:rPr lang="en-GB" sz="2800" dirty="0"/>
              <a:t>Apply for college or uni</a:t>
            </a:r>
          </a:p>
          <a:p>
            <a:pPr marL="914400" lvl="1" indent="-457200">
              <a:buFont typeface="Arial" panose="020B0604020202020204" pitchFamily="34" charset="0"/>
              <a:buChar char="•"/>
              <a:defRPr/>
            </a:pPr>
            <a:r>
              <a:rPr lang="en-GB" sz="2800" dirty="0"/>
              <a:t>Use in a job application</a:t>
            </a:r>
          </a:p>
          <a:p>
            <a:pPr marL="457200" indent="-457200">
              <a:buFont typeface="Arial" panose="020B0604020202020204" pitchFamily="34" charset="0"/>
              <a:buChar char="•"/>
              <a:defRPr/>
            </a:pPr>
            <a:r>
              <a:rPr lang="en-GB" sz="2800" dirty="0"/>
              <a:t>Will eventually power the CV</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endParaRPr lang="en-GB" dirty="0"/>
          </a:p>
          <a:p>
            <a:pPr lvl="1">
              <a:buFont typeface="Arial" panose="020B0604020202020204" pitchFamily="34" charset="0"/>
              <a:buNone/>
              <a:defRPr/>
            </a:pPr>
            <a:endParaRPr lang="en-GB" dirty="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561BB6-4B9A-47D5-BD98-9D44C07D4A41}" type="slidenum">
              <a:rPr lang="en-US" altLang="en-US" sz="1200" smtClean="0">
                <a:solidFill>
                  <a:srgbClr val="000000"/>
                </a:solidFill>
              </a:rPr>
              <a:pPr/>
              <a:t>18</a:t>
            </a:fld>
            <a:endParaRPr lang="en-US" altLang="en-US" sz="1200">
              <a:solidFill>
                <a:srgbClr val="000000"/>
              </a:solidFill>
            </a:endParaRPr>
          </a:p>
        </p:txBody>
      </p:sp>
    </p:spTree>
    <p:extLst>
      <p:ext uri="{BB962C8B-B14F-4D97-AF65-F5344CB8AC3E}">
        <p14:creationId xmlns:p14="http://schemas.microsoft.com/office/powerpoint/2010/main" val="2738126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9300" indent="-287338">
              <a:spcBef>
                <a:spcPct val="30000"/>
              </a:spcBef>
              <a:defRPr sz="1200">
                <a:solidFill>
                  <a:schemeClr val="tx1"/>
                </a:solidFill>
                <a:latin typeface="Times New Roman" panose="02020603050405020304" pitchFamily="18" charset="0"/>
              </a:defRPr>
            </a:lvl2pPr>
            <a:lvl3pPr marL="1154113" indent="-228600">
              <a:spcBef>
                <a:spcPct val="30000"/>
              </a:spcBef>
              <a:defRPr sz="1200">
                <a:solidFill>
                  <a:schemeClr val="tx1"/>
                </a:solidFill>
                <a:latin typeface="Times New Roman" panose="02020603050405020304" pitchFamily="18" charset="0"/>
              </a:defRPr>
            </a:lvl3pPr>
            <a:lvl4pPr marL="1616075" indent="-228600">
              <a:spcBef>
                <a:spcPct val="30000"/>
              </a:spcBef>
              <a:defRPr sz="1200">
                <a:solidFill>
                  <a:schemeClr val="tx1"/>
                </a:solidFill>
                <a:latin typeface="Times New Roman" panose="02020603050405020304" pitchFamily="18" charset="0"/>
              </a:defRPr>
            </a:lvl4pPr>
            <a:lvl5pPr marL="2079625" indent="-228600">
              <a:spcBef>
                <a:spcPct val="30000"/>
              </a:spcBef>
              <a:defRPr sz="1200">
                <a:solidFill>
                  <a:schemeClr val="tx1"/>
                </a:solidFill>
                <a:latin typeface="Times New Roman" panose="02020603050405020304" pitchFamily="18" charset="0"/>
              </a:defRPr>
            </a:lvl5pPr>
            <a:lvl6pPr marL="253682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970472-F4BC-4B8A-BB3B-15EFA86516C7}" type="slidenum">
              <a:rPr lang="en-GB" altLang="en-US" smtClean="0">
                <a:solidFill>
                  <a:srgbClr val="000000"/>
                </a:solidFill>
              </a:rPr>
              <a:pPr>
                <a:spcBef>
                  <a:spcPct val="0"/>
                </a:spcBef>
              </a:pPr>
              <a:t>19</a:t>
            </a:fld>
            <a:endParaRPr lang="en-GB" altLang="en-US">
              <a:solidFill>
                <a:srgbClr val="000000"/>
              </a:solidFill>
            </a:endParaRPr>
          </a:p>
        </p:txBody>
      </p:sp>
    </p:spTree>
    <p:extLst>
      <p:ext uri="{BB962C8B-B14F-4D97-AF65-F5344CB8AC3E}">
        <p14:creationId xmlns:p14="http://schemas.microsoft.com/office/powerpoint/2010/main" val="396023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8A774E-3B9C-436A-B725-08595B6A8FF4}" type="slidenum">
              <a:rPr lang="en-GB" altLang="en-US" sz="1200" smtClean="0">
                <a:solidFill>
                  <a:srgbClr val="000000"/>
                </a:solidFill>
              </a:rPr>
              <a:pPr/>
              <a:t>20</a:t>
            </a:fld>
            <a:endParaRPr lang="en-GB" altLang="en-US" sz="1200">
              <a:solidFill>
                <a:srgbClr val="000000"/>
              </a:solidFill>
            </a:endParaRPr>
          </a:p>
        </p:txBody>
      </p:sp>
    </p:spTree>
    <p:extLst>
      <p:ext uri="{BB962C8B-B14F-4D97-AF65-F5344CB8AC3E}">
        <p14:creationId xmlns:p14="http://schemas.microsoft.com/office/powerpoint/2010/main" val="271738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A539AF5-A6FE-4905-A6F2-94B2E1B2D723}" type="slidenum">
              <a:rPr lang="en-GB" altLang="en-US" sz="1200" smtClean="0">
                <a:solidFill>
                  <a:srgbClr val="000000"/>
                </a:solidFill>
              </a:rPr>
              <a:pPr/>
              <a:t>21</a:t>
            </a:fld>
            <a:endParaRPr lang="en-GB" altLang="en-US" sz="1200">
              <a:solidFill>
                <a:srgbClr val="000000"/>
              </a:solidFill>
            </a:endParaRPr>
          </a:p>
        </p:txBody>
      </p:sp>
    </p:spTree>
    <p:extLst>
      <p:ext uri="{BB962C8B-B14F-4D97-AF65-F5344CB8AC3E}">
        <p14:creationId xmlns:p14="http://schemas.microsoft.com/office/powerpoint/2010/main" val="22819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3425" indent="-279400">
              <a:defRPr sz="2400">
                <a:solidFill>
                  <a:schemeClr val="tx1"/>
                </a:solidFill>
                <a:latin typeface="Times New Roman" panose="02020603050405020304" pitchFamily="18" charset="0"/>
              </a:defRPr>
            </a:lvl2pPr>
            <a:lvl3pPr marL="1128713" indent="-223838">
              <a:defRPr sz="2400">
                <a:solidFill>
                  <a:schemeClr val="tx1"/>
                </a:solidFill>
                <a:latin typeface="Times New Roman" panose="02020603050405020304" pitchFamily="18" charset="0"/>
              </a:defRPr>
            </a:lvl3pPr>
            <a:lvl4pPr marL="1581150" indent="-223838">
              <a:defRPr sz="2400">
                <a:solidFill>
                  <a:schemeClr val="tx1"/>
                </a:solidFill>
                <a:latin typeface="Times New Roman" panose="02020603050405020304" pitchFamily="18" charset="0"/>
              </a:defRPr>
            </a:lvl4pPr>
            <a:lvl5pPr marL="2035175" indent="-223838">
              <a:defRPr sz="2400">
                <a:solidFill>
                  <a:schemeClr val="tx1"/>
                </a:solidFill>
                <a:latin typeface="Times New Roman" panose="02020603050405020304" pitchFamily="18" charset="0"/>
              </a:defRPr>
            </a:lvl5pPr>
            <a:lvl6pPr marL="2492375" indent="-223838" eaLnBrk="0" fontAlgn="base" hangingPunct="0">
              <a:spcBef>
                <a:spcPct val="0"/>
              </a:spcBef>
              <a:spcAft>
                <a:spcPct val="0"/>
              </a:spcAft>
              <a:defRPr sz="2400">
                <a:solidFill>
                  <a:schemeClr val="tx1"/>
                </a:solidFill>
                <a:latin typeface="Times New Roman" panose="02020603050405020304" pitchFamily="18" charset="0"/>
              </a:defRPr>
            </a:lvl6pPr>
            <a:lvl7pPr marL="2949575" indent="-223838" eaLnBrk="0" fontAlgn="base" hangingPunct="0">
              <a:spcBef>
                <a:spcPct val="0"/>
              </a:spcBef>
              <a:spcAft>
                <a:spcPct val="0"/>
              </a:spcAft>
              <a:defRPr sz="2400">
                <a:solidFill>
                  <a:schemeClr val="tx1"/>
                </a:solidFill>
                <a:latin typeface="Times New Roman" panose="02020603050405020304" pitchFamily="18" charset="0"/>
              </a:defRPr>
            </a:lvl7pPr>
            <a:lvl8pPr marL="3406775" indent="-223838" eaLnBrk="0" fontAlgn="base" hangingPunct="0">
              <a:spcBef>
                <a:spcPct val="0"/>
              </a:spcBef>
              <a:spcAft>
                <a:spcPct val="0"/>
              </a:spcAft>
              <a:defRPr sz="2400">
                <a:solidFill>
                  <a:schemeClr val="tx1"/>
                </a:solidFill>
                <a:latin typeface="Times New Roman" panose="02020603050405020304" pitchFamily="18" charset="0"/>
              </a:defRPr>
            </a:lvl8pPr>
            <a:lvl9pPr marL="3863975" indent="-223838" eaLnBrk="0" fontAlgn="base" hangingPunct="0">
              <a:spcBef>
                <a:spcPct val="0"/>
              </a:spcBef>
              <a:spcAft>
                <a:spcPct val="0"/>
              </a:spcAft>
              <a:defRPr sz="2400">
                <a:solidFill>
                  <a:schemeClr val="tx1"/>
                </a:solidFill>
                <a:latin typeface="Times New Roman" panose="02020603050405020304" pitchFamily="18" charset="0"/>
              </a:defRPr>
            </a:lvl9pPr>
          </a:lstStyle>
          <a:p>
            <a:fld id="{88E75CA2-4DA5-41BE-B3C0-6722812D0981}" type="slidenum">
              <a:rPr lang="en-GB" altLang="en-US" sz="1200" smtClean="0"/>
              <a:pPr/>
              <a:t>2</a:t>
            </a:fld>
            <a:endParaRPr lang="en-GB"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92361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51ADC-4DEC-49A0-A1FE-7CFA7611C9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661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9206CA-E8E9-4E5D-84E3-BA122093D424}" type="slidenum">
              <a:rPr lang="en-GB" altLang="en-US" sz="1200" smtClean="0">
                <a:solidFill>
                  <a:srgbClr val="000000"/>
                </a:solidFill>
              </a:rPr>
              <a:pPr/>
              <a:t>23</a:t>
            </a:fld>
            <a:endParaRPr lang="en-GB" altLang="en-US" sz="1200">
              <a:solidFill>
                <a:srgbClr val="000000"/>
              </a:solidFill>
            </a:endParaRPr>
          </a:p>
        </p:txBody>
      </p:sp>
    </p:spTree>
    <p:extLst>
      <p:ext uri="{BB962C8B-B14F-4D97-AF65-F5344CB8AC3E}">
        <p14:creationId xmlns:p14="http://schemas.microsoft.com/office/powerpoint/2010/main" val="11130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77BFF4-9790-45E3-8E75-A14B79AC837F}" type="slidenum">
              <a:rPr lang="en-GB" altLang="en-US" sz="1200" smtClean="0">
                <a:solidFill>
                  <a:srgbClr val="000000"/>
                </a:solidFill>
              </a:rPr>
              <a:pPr/>
              <a:t>24</a:t>
            </a:fld>
            <a:endParaRPr lang="en-GB" altLang="en-US" sz="1200">
              <a:solidFill>
                <a:srgbClr val="000000"/>
              </a:solidFill>
            </a:endParaRPr>
          </a:p>
        </p:txBody>
      </p:sp>
    </p:spTree>
    <p:extLst>
      <p:ext uri="{BB962C8B-B14F-4D97-AF65-F5344CB8AC3E}">
        <p14:creationId xmlns:p14="http://schemas.microsoft.com/office/powerpoint/2010/main" val="734480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B60A0B1-B078-4AB7-B901-D2637E1F3B1C}" type="slidenum">
              <a:rPr lang="en-GB" altLang="en-US" sz="1200" smtClean="0">
                <a:solidFill>
                  <a:srgbClr val="000000"/>
                </a:solidFill>
              </a:rPr>
              <a:pPr/>
              <a:t>25</a:t>
            </a:fld>
            <a:endParaRPr lang="en-GB" altLang="en-US" sz="1200">
              <a:solidFill>
                <a:srgbClr val="000000"/>
              </a:solidFill>
            </a:endParaRPr>
          </a:p>
        </p:txBody>
      </p:sp>
    </p:spTree>
    <p:extLst>
      <p:ext uri="{BB962C8B-B14F-4D97-AF65-F5344CB8AC3E}">
        <p14:creationId xmlns:p14="http://schemas.microsoft.com/office/powerpoint/2010/main" val="3946761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F52278-AA96-46F1-9B27-0DDBC70F7E70}" type="slidenum">
              <a:rPr lang="en-GB" altLang="en-US" sz="1200" smtClean="0"/>
              <a:pPr/>
              <a:t>26</a:t>
            </a:fld>
            <a:endParaRPr lang="en-GB" altLang="en-US" sz="1200"/>
          </a:p>
        </p:txBody>
      </p:sp>
    </p:spTree>
    <p:extLst>
      <p:ext uri="{BB962C8B-B14F-4D97-AF65-F5344CB8AC3E}">
        <p14:creationId xmlns:p14="http://schemas.microsoft.com/office/powerpoint/2010/main" val="6389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3425" indent="-279400">
              <a:defRPr sz="2400">
                <a:solidFill>
                  <a:schemeClr val="tx1"/>
                </a:solidFill>
                <a:latin typeface="Times New Roman" panose="02020603050405020304" pitchFamily="18" charset="0"/>
              </a:defRPr>
            </a:lvl2pPr>
            <a:lvl3pPr marL="1128713" indent="-223838">
              <a:defRPr sz="2400">
                <a:solidFill>
                  <a:schemeClr val="tx1"/>
                </a:solidFill>
                <a:latin typeface="Times New Roman" panose="02020603050405020304" pitchFamily="18" charset="0"/>
              </a:defRPr>
            </a:lvl3pPr>
            <a:lvl4pPr marL="1581150" indent="-223838">
              <a:defRPr sz="2400">
                <a:solidFill>
                  <a:schemeClr val="tx1"/>
                </a:solidFill>
                <a:latin typeface="Times New Roman" panose="02020603050405020304" pitchFamily="18" charset="0"/>
              </a:defRPr>
            </a:lvl4pPr>
            <a:lvl5pPr marL="2035175" indent="-223838">
              <a:defRPr sz="2400">
                <a:solidFill>
                  <a:schemeClr val="tx1"/>
                </a:solidFill>
                <a:latin typeface="Times New Roman" panose="02020603050405020304" pitchFamily="18" charset="0"/>
              </a:defRPr>
            </a:lvl5pPr>
            <a:lvl6pPr marL="2492375" indent="-223838" eaLnBrk="0" fontAlgn="base" hangingPunct="0">
              <a:spcBef>
                <a:spcPct val="0"/>
              </a:spcBef>
              <a:spcAft>
                <a:spcPct val="0"/>
              </a:spcAft>
              <a:defRPr sz="2400">
                <a:solidFill>
                  <a:schemeClr val="tx1"/>
                </a:solidFill>
                <a:latin typeface="Times New Roman" panose="02020603050405020304" pitchFamily="18" charset="0"/>
              </a:defRPr>
            </a:lvl6pPr>
            <a:lvl7pPr marL="2949575" indent="-223838" eaLnBrk="0" fontAlgn="base" hangingPunct="0">
              <a:spcBef>
                <a:spcPct val="0"/>
              </a:spcBef>
              <a:spcAft>
                <a:spcPct val="0"/>
              </a:spcAft>
              <a:defRPr sz="2400">
                <a:solidFill>
                  <a:schemeClr val="tx1"/>
                </a:solidFill>
                <a:latin typeface="Times New Roman" panose="02020603050405020304" pitchFamily="18" charset="0"/>
              </a:defRPr>
            </a:lvl7pPr>
            <a:lvl8pPr marL="3406775" indent="-223838" eaLnBrk="0" fontAlgn="base" hangingPunct="0">
              <a:spcBef>
                <a:spcPct val="0"/>
              </a:spcBef>
              <a:spcAft>
                <a:spcPct val="0"/>
              </a:spcAft>
              <a:defRPr sz="2400">
                <a:solidFill>
                  <a:schemeClr val="tx1"/>
                </a:solidFill>
                <a:latin typeface="Times New Roman" panose="02020603050405020304" pitchFamily="18" charset="0"/>
              </a:defRPr>
            </a:lvl8pPr>
            <a:lvl9pPr marL="3863975" indent="-223838" eaLnBrk="0" fontAlgn="base" hangingPunct="0">
              <a:spcBef>
                <a:spcPct val="0"/>
              </a:spcBef>
              <a:spcAft>
                <a:spcPct val="0"/>
              </a:spcAft>
              <a:defRPr sz="2400">
                <a:solidFill>
                  <a:schemeClr val="tx1"/>
                </a:solidFill>
                <a:latin typeface="Times New Roman" panose="02020603050405020304" pitchFamily="18" charset="0"/>
              </a:defRPr>
            </a:lvl9pPr>
          </a:lstStyle>
          <a:p>
            <a:fld id="{D4514BE3-9709-4519-A646-F805AE1B47B6}" type="slidenum">
              <a:rPr lang="en-GB" altLang="en-US" sz="1200" smtClean="0"/>
              <a:pPr/>
              <a:t>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5932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3425" indent="-279400">
              <a:defRPr sz="2400">
                <a:solidFill>
                  <a:schemeClr val="tx1"/>
                </a:solidFill>
                <a:latin typeface="Times New Roman" panose="02020603050405020304" pitchFamily="18" charset="0"/>
              </a:defRPr>
            </a:lvl2pPr>
            <a:lvl3pPr marL="1128713" indent="-223838">
              <a:defRPr sz="2400">
                <a:solidFill>
                  <a:schemeClr val="tx1"/>
                </a:solidFill>
                <a:latin typeface="Times New Roman" panose="02020603050405020304" pitchFamily="18" charset="0"/>
              </a:defRPr>
            </a:lvl3pPr>
            <a:lvl4pPr marL="1581150" indent="-223838">
              <a:defRPr sz="2400">
                <a:solidFill>
                  <a:schemeClr val="tx1"/>
                </a:solidFill>
                <a:latin typeface="Times New Roman" panose="02020603050405020304" pitchFamily="18" charset="0"/>
              </a:defRPr>
            </a:lvl4pPr>
            <a:lvl5pPr marL="2035175" indent="-223838">
              <a:defRPr sz="2400">
                <a:solidFill>
                  <a:schemeClr val="tx1"/>
                </a:solidFill>
                <a:latin typeface="Times New Roman" panose="02020603050405020304" pitchFamily="18" charset="0"/>
              </a:defRPr>
            </a:lvl5pPr>
            <a:lvl6pPr marL="2492375" indent="-223838" eaLnBrk="0" fontAlgn="base" hangingPunct="0">
              <a:spcBef>
                <a:spcPct val="0"/>
              </a:spcBef>
              <a:spcAft>
                <a:spcPct val="0"/>
              </a:spcAft>
              <a:defRPr sz="2400">
                <a:solidFill>
                  <a:schemeClr val="tx1"/>
                </a:solidFill>
                <a:latin typeface="Times New Roman" panose="02020603050405020304" pitchFamily="18" charset="0"/>
              </a:defRPr>
            </a:lvl6pPr>
            <a:lvl7pPr marL="2949575" indent="-223838" eaLnBrk="0" fontAlgn="base" hangingPunct="0">
              <a:spcBef>
                <a:spcPct val="0"/>
              </a:spcBef>
              <a:spcAft>
                <a:spcPct val="0"/>
              </a:spcAft>
              <a:defRPr sz="2400">
                <a:solidFill>
                  <a:schemeClr val="tx1"/>
                </a:solidFill>
                <a:latin typeface="Times New Roman" panose="02020603050405020304" pitchFamily="18" charset="0"/>
              </a:defRPr>
            </a:lvl7pPr>
            <a:lvl8pPr marL="3406775" indent="-223838" eaLnBrk="0" fontAlgn="base" hangingPunct="0">
              <a:spcBef>
                <a:spcPct val="0"/>
              </a:spcBef>
              <a:spcAft>
                <a:spcPct val="0"/>
              </a:spcAft>
              <a:defRPr sz="2400">
                <a:solidFill>
                  <a:schemeClr val="tx1"/>
                </a:solidFill>
                <a:latin typeface="Times New Roman" panose="02020603050405020304" pitchFamily="18" charset="0"/>
              </a:defRPr>
            </a:lvl8pPr>
            <a:lvl9pPr marL="3863975" indent="-223838" eaLnBrk="0" fontAlgn="base" hangingPunct="0">
              <a:spcBef>
                <a:spcPct val="0"/>
              </a:spcBef>
              <a:spcAft>
                <a:spcPct val="0"/>
              </a:spcAft>
              <a:defRPr sz="2400">
                <a:solidFill>
                  <a:schemeClr val="tx1"/>
                </a:solidFill>
                <a:latin typeface="Times New Roman" panose="02020603050405020304" pitchFamily="18" charset="0"/>
              </a:defRPr>
            </a:lvl9pPr>
          </a:lstStyle>
          <a:p>
            <a:fld id="{A9B3EC8C-2F4F-47FC-AA17-7F4A3CEB9237}" type="slidenum">
              <a:rPr lang="en-GB" altLang="en-US" sz="1200" smtClean="0"/>
              <a:pPr/>
              <a:t>4</a:t>
            </a:fld>
            <a:endParaRPr lang="en-GB"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5157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2713" y="739775"/>
            <a:ext cx="6578600" cy="3700463"/>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Membership of the Awards Network includes major national youth work </a:t>
            </a:r>
            <a:r>
              <a:rPr lang="en-GB" altLang="en-US"/>
              <a:t>organisations</a:t>
            </a:r>
            <a:r>
              <a:rPr lang="en-US" altLang="en-US"/>
              <a:t>; a range of niche </a:t>
            </a:r>
            <a:r>
              <a:rPr lang="en-GB" altLang="en-US"/>
              <a:t>organisations</a:t>
            </a:r>
            <a:r>
              <a:rPr lang="en-US" altLang="en-US"/>
              <a:t> and award bodies harnessing youth work approaches to support attainment through non-formal learning </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9775" indent="-282575">
              <a:spcBef>
                <a:spcPct val="30000"/>
              </a:spcBef>
              <a:defRPr sz="1200">
                <a:solidFill>
                  <a:schemeClr val="tx1"/>
                </a:solidFill>
                <a:latin typeface="Times New Roman" panose="02020603050405020304" pitchFamily="18" charset="0"/>
              </a:defRPr>
            </a:lvl2pPr>
            <a:lvl3pPr marL="1139825" indent="-225425">
              <a:spcBef>
                <a:spcPct val="30000"/>
              </a:spcBef>
              <a:defRPr sz="1200">
                <a:solidFill>
                  <a:schemeClr val="tx1"/>
                </a:solidFill>
                <a:latin typeface="Times New Roman" panose="02020603050405020304" pitchFamily="18" charset="0"/>
              </a:defRPr>
            </a:lvl3pPr>
            <a:lvl4pPr marL="1597025" indent="-225425">
              <a:spcBef>
                <a:spcPct val="30000"/>
              </a:spcBef>
              <a:defRPr sz="1200">
                <a:solidFill>
                  <a:schemeClr val="tx1"/>
                </a:solidFill>
                <a:latin typeface="Times New Roman" panose="02020603050405020304" pitchFamily="18" charset="0"/>
              </a:defRPr>
            </a:lvl4pPr>
            <a:lvl5pPr marL="2054225" indent="-225425">
              <a:spcBef>
                <a:spcPct val="30000"/>
              </a:spcBef>
              <a:defRPr sz="1200">
                <a:solidFill>
                  <a:schemeClr val="tx1"/>
                </a:solidFill>
                <a:latin typeface="Times New Roman" panose="02020603050405020304" pitchFamily="18" charset="0"/>
              </a:defRPr>
            </a:lvl5pPr>
            <a:lvl6pPr marL="25114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7F2F76-7C65-4098-849E-78CF5ECECEC7}" type="slidenum">
              <a:rPr lang="en-GB" altLang="en-US" smtClean="0">
                <a:solidFill>
                  <a:srgbClr val="000000"/>
                </a:solidFill>
              </a:rPr>
              <a:pPr>
                <a:spcBef>
                  <a:spcPct val="0"/>
                </a:spcBef>
              </a:pPr>
              <a:t>5</a:t>
            </a:fld>
            <a:endParaRPr lang="en-GB" altLang="en-US">
              <a:solidFill>
                <a:srgbClr val="000000"/>
              </a:solidFill>
            </a:endParaRPr>
          </a:p>
        </p:txBody>
      </p:sp>
    </p:spTree>
    <p:extLst>
      <p:ext uri="{BB962C8B-B14F-4D97-AF65-F5344CB8AC3E}">
        <p14:creationId xmlns:p14="http://schemas.microsoft.com/office/powerpoint/2010/main" val="270706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3425" indent="-279400">
              <a:defRPr sz="2400">
                <a:solidFill>
                  <a:schemeClr val="tx1"/>
                </a:solidFill>
                <a:latin typeface="Times New Roman" panose="02020603050405020304" pitchFamily="18" charset="0"/>
              </a:defRPr>
            </a:lvl2pPr>
            <a:lvl3pPr marL="1128713" indent="-223838">
              <a:defRPr sz="2400">
                <a:solidFill>
                  <a:schemeClr val="tx1"/>
                </a:solidFill>
                <a:latin typeface="Times New Roman" panose="02020603050405020304" pitchFamily="18" charset="0"/>
              </a:defRPr>
            </a:lvl3pPr>
            <a:lvl4pPr marL="1581150" indent="-223838">
              <a:defRPr sz="2400">
                <a:solidFill>
                  <a:schemeClr val="tx1"/>
                </a:solidFill>
                <a:latin typeface="Times New Roman" panose="02020603050405020304" pitchFamily="18" charset="0"/>
              </a:defRPr>
            </a:lvl4pPr>
            <a:lvl5pPr marL="2035175" indent="-223838">
              <a:defRPr sz="2400">
                <a:solidFill>
                  <a:schemeClr val="tx1"/>
                </a:solidFill>
                <a:latin typeface="Times New Roman" panose="02020603050405020304" pitchFamily="18" charset="0"/>
              </a:defRPr>
            </a:lvl5pPr>
            <a:lvl6pPr marL="2492375" indent="-223838" eaLnBrk="0" fontAlgn="base" hangingPunct="0">
              <a:spcBef>
                <a:spcPct val="0"/>
              </a:spcBef>
              <a:spcAft>
                <a:spcPct val="0"/>
              </a:spcAft>
              <a:defRPr sz="2400">
                <a:solidFill>
                  <a:schemeClr val="tx1"/>
                </a:solidFill>
                <a:latin typeface="Times New Roman" panose="02020603050405020304" pitchFamily="18" charset="0"/>
              </a:defRPr>
            </a:lvl6pPr>
            <a:lvl7pPr marL="2949575" indent="-223838" eaLnBrk="0" fontAlgn="base" hangingPunct="0">
              <a:spcBef>
                <a:spcPct val="0"/>
              </a:spcBef>
              <a:spcAft>
                <a:spcPct val="0"/>
              </a:spcAft>
              <a:defRPr sz="2400">
                <a:solidFill>
                  <a:schemeClr val="tx1"/>
                </a:solidFill>
                <a:latin typeface="Times New Roman" panose="02020603050405020304" pitchFamily="18" charset="0"/>
              </a:defRPr>
            </a:lvl7pPr>
            <a:lvl8pPr marL="3406775" indent="-223838" eaLnBrk="0" fontAlgn="base" hangingPunct="0">
              <a:spcBef>
                <a:spcPct val="0"/>
              </a:spcBef>
              <a:spcAft>
                <a:spcPct val="0"/>
              </a:spcAft>
              <a:defRPr sz="2400">
                <a:solidFill>
                  <a:schemeClr val="tx1"/>
                </a:solidFill>
                <a:latin typeface="Times New Roman" panose="02020603050405020304" pitchFamily="18" charset="0"/>
              </a:defRPr>
            </a:lvl8pPr>
            <a:lvl9pPr marL="3863975" indent="-223838" eaLnBrk="0" fontAlgn="base" hangingPunct="0">
              <a:spcBef>
                <a:spcPct val="0"/>
              </a:spcBef>
              <a:spcAft>
                <a:spcPct val="0"/>
              </a:spcAft>
              <a:defRPr sz="2400">
                <a:solidFill>
                  <a:schemeClr val="tx1"/>
                </a:solidFill>
                <a:latin typeface="Times New Roman" panose="02020603050405020304" pitchFamily="18" charset="0"/>
              </a:defRPr>
            </a:lvl9pPr>
          </a:lstStyle>
          <a:p>
            <a:fld id="{E214DC13-087A-4F28-A514-B1589CEB3137}" type="slidenum">
              <a:rPr lang="en-GB" altLang="en-US" sz="1200" smtClean="0">
                <a:solidFill>
                  <a:srgbClr val="000000"/>
                </a:solidFill>
              </a:rPr>
              <a:pPr/>
              <a:t>7</a:t>
            </a:fld>
            <a:endParaRPr lang="en-GB" altLang="en-US" sz="1200">
              <a:solidFill>
                <a:srgbClr val="000000"/>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Introduce Amazing Things – A guide to youth awards in Scotland</a:t>
            </a:r>
          </a:p>
          <a:p>
            <a:pPr eaLnBrk="1" hangingPunct="1"/>
            <a:r>
              <a:rPr lang="en-US" altLang="en-US" dirty="0"/>
              <a:t>Highlight the information contained within it, including the table towards the back that highlights where external accreditation is available.</a:t>
            </a:r>
          </a:p>
          <a:p>
            <a:pPr eaLnBrk="1" hangingPunct="1"/>
            <a:r>
              <a:rPr lang="en-US" altLang="en-US" dirty="0"/>
              <a:t>As this publication was released at SLF 2017, more up to date information, including additional awards, can be found on the Awards Network website</a:t>
            </a:r>
          </a:p>
        </p:txBody>
      </p:sp>
    </p:spTree>
    <p:extLst>
      <p:ext uri="{BB962C8B-B14F-4D97-AF65-F5344CB8AC3E}">
        <p14:creationId xmlns:p14="http://schemas.microsoft.com/office/powerpoint/2010/main" val="400440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3425" indent="-279400">
              <a:defRPr sz="2400">
                <a:solidFill>
                  <a:schemeClr val="tx1"/>
                </a:solidFill>
                <a:latin typeface="Times New Roman" panose="02020603050405020304" pitchFamily="18" charset="0"/>
              </a:defRPr>
            </a:lvl2pPr>
            <a:lvl3pPr marL="1128713" indent="-223838">
              <a:defRPr sz="2400">
                <a:solidFill>
                  <a:schemeClr val="tx1"/>
                </a:solidFill>
                <a:latin typeface="Times New Roman" panose="02020603050405020304" pitchFamily="18" charset="0"/>
              </a:defRPr>
            </a:lvl3pPr>
            <a:lvl4pPr marL="1581150" indent="-223838">
              <a:defRPr sz="2400">
                <a:solidFill>
                  <a:schemeClr val="tx1"/>
                </a:solidFill>
                <a:latin typeface="Times New Roman" panose="02020603050405020304" pitchFamily="18" charset="0"/>
              </a:defRPr>
            </a:lvl4pPr>
            <a:lvl5pPr marL="2035175" indent="-223838">
              <a:defRPr sz="2400">
                <a:solidFill>
                  <a:schemeClr val="tx1"/>
                </a:solidFill>
                <a:latin typeface="Times New Roman" panose="02020603050405020304" pitchFamily="18" charset="0"/>
              </a:defRPr>
            </a:lvl5pPr>
            <a:lvl6pPr marL="2492375" indent="-223838" eaLnBrk="0" fontAlgn="base" hangingPunct="0">
              <a:spcBef>
                <a:spcPct val="0"/>
              </a:spcBef>
              <a:spcAft>
                <a:spcPct val="0"/>
              </a:spcAft>
              <a:defRPr sz="2400">
                <a:solidFill>
                  <a:schemeClr val="tx1"/>
                </a:solidFill>
                <a:latin typeface="Times New Roman" panose="02020603050405020304" pitchFamily="18" charset="0"/>
              </a:defRPr>
            </a:lvl6pPr>
            <a:lvl7pPr marL="2949575" indent="-223838" eaLnBrk="0" fontAlgn="base" hangingPunct="0">
              <a:spcBef>
                <a:spcPct val="0"/>
              </a:spcBef>
              <a:spcAft>
                <a:spcPct val="0"/>
              </a:spcAft>
              <a:defRPr sz="2400">
                <a:solidFill>
                  <a:schemeClr val="tx1"/>
                </a:solidFill>
                <a:latin typeface="Times New Roman" panose="02020603050405020304" pitchFamily="18" charset="0"/>
              </a:defRPr>
            </a:lvl7pPr>
            <a:lvl8pPr marL="3406775" indent="-223838" eaLnBrk="0" fontAlgn="base" hangingPunct="0">
              <a:spcBef>
                <a:spcPct val="0"/>
              </a:spcBef>
              <a:spcAft>
                <a:spcPct val="0"/>
              </a:spcAft>
              <a:defRPr sz="2400">
                <a:solidFill>
                  <a:schemeClr val="tx1"/>
                </a:solidFill>
                <a:latin typeface="Times New Roman" panose="02020603050405020304" pitchFamily="18" charset="0"/>
              </a:defRPr>
            </a:lvl8pPr>
            <a:lvl9pPr marL="3863975" indent="-2238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00B93C-B2C0-470E-BD40-C4D7769497F2}"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16291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3425" indent="-279400">
              <a:defRPr sz="2400">
                <a:solidFill>
                  <a:schemeClr val="tx1"/>
                </a:solidFill>
                <a:latin typeface="Times New Roman" panose="02020603050405020304" pitchFamily="18" charset="0"/>
              </a:defRPr>
            </a:lvl2pPr>
            <a:lvl3pPr marL="1128713" indent="-223838">
              <a:defRPr sz="2400">
                <a:solidFill>
                  <a:schemeClr val="tx1"/>
                </a:solidFill>
                <a:latin typeface="Times New Roman" panose="02020603050405020304" pitchFamily="18" charset="0"/>
              </a:defRPr>
            </a:lvl3pPr>
            <a:lvl4pPr marL="1581150" indent="-223838">
              <a:defRPr sz="2400">
                <a:solidFill>
                  <a:schemeClr val="tx1"/>
                </a:solidFill>
                <a:latin typeface="Times New Roman" panose="02020603050405020304" pitchFamily="18" charset="0"/>
              </a:defRPr>
            </a:lvl4pPr>
            <a:lvl5pPr marL="2035175" indent="-223838">
              <a:defRPr sz="2400">
                <a:solidFill>
                  <a:schemeClr val="tx1"/>
                </a:solidFill>
                <a:latin typeface="Times New Roman" panose="02020603050405020304" pitchFamily="18" charset="0"/>
              </a:defRPr>
            </a:lvl5pPr>
            <a:lvl6pPr marL="2492375" indent="-223838" eaLnBrk="0" fontAlgn="base" hangingPunct="0">
              <a:spcBef>
                <a:spcPct val="0"/>
              </a:spcBef>
              <a:spcAft>
                <a:spcPct val="0"/>
              </a:spcAft>
              <a:defRPr sz="2400">
                <a:solidFill>
                  <a:schemeClr val="tx1"/>
                </a:solidFill>
                <a:latin typeface="Times New Roman" panose="02020603050405020304" pitchFamily="18" charset="0"/>
              </a:defRPr>
            </a:lvl6pPr>
            <a:lvl7pPr marL="2949575" indent="-223838" eaLnBrk="0" fontAlgn="base" hangingPunct="0">
              <a:spcBef>
                <a:spcPct val="0"/>
              </a:spcBef>
              <a:spcAft>
                <a:spcPct val="0"/>
              </a:spcAft>
              <a:defRPr sz="2400">
                <a:solidFill>
                  <a:schemeClr val="tx1"/>
                </a:solidFill>
                <a:latin typeface="Times New Roman" panose="02020603050405020304" pitchFamily="18" charset="0"/>
              </a:defRPr>
            </a:lvl7pPr>
            <a:lvl8pPr marL="3406775" indent="-223838" eaLnBrk="0" fontAlgn="base" hangingPunct="0">
              <a:spcBef>
                <a:spcPct val="0"/>
              </a:spcBef>
              <a:spcAft>
                <a:spcPct val="0"/>
              </a:spcAft>
              <a:defRPr sz="2400">
                <a:solidFill>
                  <a:schemeClr val="tx1"/>
                </a:solidFill>
                <a:latin typeface="Times New Roman" panose="02020603050405020304" pitchFamily="18" charset="0"/>
              </a:defRPr>
            </a:lvl8pPr>
            <a:lvl9pPr marL="3863975" indent="-223838" eaLnBrk="0" fontAlgn="base" hangingPunct="0">
              <a:spcBef>
                <a:spcPct val="0"/>
              </a:spcBef>
              <a:spcAft>
                <a:spcPct val="0"/>
              </a:spcAft>
              <a:defRPr sz="2400">
                <a:solidFill>
                  <a:schemeClr val="tx1"/>
                </a:solidFill>
                <a:latin typeface="Times New Roman" panose="02020603050405020304" pitchFamily="18" charset="0"/>
              </a:defRPr>
            </a:lvl9pPr>
          </a:lstStyle>
          <a:p>
            <a:fld id="{BDE60FDF-7F18-4D31-B5C0-445A52C118E4}" type="slidenum">
              <a:rPr lang="en-GB" altLang="en-US" sz="1200" smtClean="0"/>
              <a:pPr/>
              <a:t>9</a:t>
            </a:fld>
            <a:endParaRPr lang="en-GB"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first statement of ‘entitlement’ to recognition of achievements</a:t>
            </a:r>
          </a:p>
        </p:txBody>
      </p:sp>
    </p:spTree>
    <p:extLst>
      <p:ext uri="{BB962C8B-B14F-4D97-AF65-F5344CB8AC3E}">
        <p14:creationId xmlns:p14="http://schemas.microsoft.com/office/powerpoint/2010/main" val="222496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3425" indent="-279400">
              <a:defRPr sz="2400">
                <a:solidFill>
                  <a:schemeClr val="tx1"/>
                </a:solidFill>
                <a:latin typeface="Times New Roman" panose="02020603050405020304" pitchFamily="18" charset="0"/>
              </a:defRPr>
            </a:lvl2pPr>
            <a:lvl3pPr marL="1128713" indent="-223838">
              <a:defRPr sz="2400">
                <a:solidFill>
                  <a:schemeClr val="tx1"/>
                </a:solidFill>
                <a:latin typeface="Times New Roman" panose="02020603050405020304" pitchFamily="18" charset="0"/>
              </a:defRPr>
            </a:lvl3pPr>
            <a:lvl4pPr marL="1581150" indent="-223838">
              <a:defRPr sz="2400">
                <a:solidFill>
                  <a:schemeClr val="tx1"/>
                </a:solidFill>
                <a:latin typeface="Times New Roman" panose="02020603050405020304" pitchFamily="18" charset="0"/>
              </a:defRPr>
            </a:lvl4pPr>
            <a:lvl5pPr marL="2035175" indent="-223838">
              <a:defRPr sz="2400">
                <a:solidFill>
                  <a:schemeClr val="tx1"/>
                </a:solidFill>
                <a:latin typeface="Times New Roman" panose="02020603050405020304" pitchFamily="18" charset="0"/>
              </a:defRPr>
            </a:lvl5pPr>
            <a:lvl6pPr marL="2492375" indent="-223838" eaLnBrk="0" fontAlgn="base" hangingPunct="0">
              <a:spcBef>
                <a:spcPct val="0"/>
              </a:spcBef>
              <a:spcAft>
                <a:spcPct val="0"/>
              </a:spcAft>
              <a:defRPr sz="2400">
                <a:solidFill>
                  <a:schemeClr val="tx1"/>
                </a:solidFill>
                <a:latin typeface="Times New Roman" panose="02020603050405020304" pitchFamily="18" charset="0"/>
              </a:defRPr>
            </a:lvl6pPr>
            <a:lvl7pPr marL="2949575" indent="-223838" eaLnBrk="0" fontAlgn="base" hangingPunct="0">
              <a:spcBef>
                <a:spcPct val="0"/>
              </a:spcBef>
              <a:spcAft>
                <a:spcPct val="0"/>
              </a:spcAft>
              <a:defRPr sz="2400">
                <a:solidFill>
                  <a:schemeClr val="tx1"/>
                </a:solidFill>
                <a:latin typeface="Times New Roman" panose="02020603050405020304" pitchFamily="18" charset="0"/>
              </a:defRPr>
            </a:lvl7pPr>
            <a:lvl8pPr marL="3406775" indent="-223838" eaLnBrk="0" fontAlgn="base" hangingPunct="0">
              <a:spcBef>
                <a:spcPct val="0"/>
              </a:spcBef>
              <a:spcAft>
                <a:spcPct val="0"/>
              </a:spcAft>
              <a:defRPr sz="2400">
                <a:solidFill>
                  <a:schemeClr val="tx1"/>
                </a:solidFill>
                <a:latin typeface="Times New Roman" panose="02020603050405020304" pitchFamily="18" charset="0"/>
              </a:defRPr>
            </a:lvl8pPr>
            <a:lvl9pPr marL="3863975" indent="-223838" eaLnBrk="0" fontAlgn="base" hangingPunct="0">
              <a:spcBef>
                <a:spcPct val="0"/>
              </a:spcBef>
              <a:spcAft>
                <a:spcPct val="0"/>
              </a:spcAft>
              <a:defRPr sz="2400">
                <a:solidFill>
                  <a:schemeClr val="tx1"/>
                </a:solidFill>
                <a:latin typeface="Times New Roman" panose="02020603050405020304" pitchFamily="18" charset="0"/>
              </a:defRPr>
            </a:lvl9pPr>
          </a:lstStyle>
          <a:p>
            <a:fld id="{AD6B693D-C16C-4520-9F01-82D441A88A94}" type="slidenum">
              <a:rPr lang="en-GB" altLang="en-US" sz="1200" smtClean="0"/>
              <a:pPr/>
              <a:t>10</a:t>
            </a:fld>
            <a:endParaRPr lang="en-GB" altLang="en-US" sz="1200"/>
          </a:p>
        </p:txBody>
      </p:sp>
      <p:sp>
        <p:nvSpPr>
          <p:cNvPr id="99331"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dirty="0"/>
          </a:p>
        </p:txBody>
      </p:sp>
    </p:spTree>
    <p:extLst>
      <p:ext uri="{BB962C8B-B14F-4D97-AF65-F5344CB8AC3E}">
        <p14:creationId xmlns:p14="http://schemas.microsoft.com/office/powerpoint/2010/main" val="68969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FFCB0916-BD5E-4976-86CF-3B6077350003}" type="slidenum">
              <a:rPr lang="en-GB" altLang="en-US"/>
              <a:pPr>
                <a:defRPr/>
              </a:pPr>
              <a:t>‹#›</a:t>
            </a:fld>
            <a:endParaRPr lang="en-GB" altLang="en-US"/>
          </a:p>
        </p:txBody>
      </p:sp>
    </p:spTree>
    <p:extLst>
      <p:ext uri="{BB962C8B-B14F-4D97-AF65-F5344CB8AC3E}">
        <p14:creationId xmlns:p14="http://schemas.microsoft.com/office/powerpoint/2010/main" val="238325762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9AAAA9C-9E90-438A-8367-6D2F791D1863}" type="slidenum">
              <a:rPr lang="en-GB" altLang="en-US"/>
              <a:pPr>
                <a:defRPr/>
              </a:pPr>
              <a:t>‹#›</a:t>
            </a:fld>
            <a:endParaRPr lang="en-GB" altLang="en-US"/>
          </a:p>
        </p:txBody>
      </p:sp>
    </p:spTree>
    <p:extLst>
      <p:ext uri="{BB962C8B-B14F-4D97-AF65-F5344CB8AC3E}">
        <p14:creationId xmlns:p14="http://schemas.microsoft.com/office/powerpoint/2010/main" val="423753790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2B46AC4-2BDB-45FD-A96C-A37FB04D6B4E}" type="slidenum">
              <a:rPr lang="en-GB" altLang="en-US"/>
              <a:pPr>
                <a:defRPr/>
              </a:pPr>
              <a:t>‹#›</a:t>
            </a:fld>
            <a:endParaRPr lang="en-GB" altLang="en-US"/>
          </a:p>
        </p:txBody>
      </p:sp>
    </p:spTree>
    <p:extLst>
      <p:ext uri="{BB962C8B-B14F-4D97-AF65-F5344CB8AC3E}">
        <p14:creationId xmlns:p14="http://schemas.microsoft.com/office/powerpoint/2010/main" val="15572591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F35F4CB3-A6B7-4074-9F1D-C78AEEB45D30}"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A97E6BC8-798D-4A53-9D9F-882E0A6BD0FB}" type="slidenum">
              <a:rPr lang="en-GB" altLang="en-US"/>
              <a:pPr>
                <a:defRPr/>
              </a:pPr>
              <a:t>‹#›</a:t>
            </a:fld>
            <a:endParaRPr lang="en-GB" altLang="en-US"/>
          </a:p>
        </p:txBody>
      </p:sp>
    </p:spTree>
    <p:extLst>
      <p:ext uri="{BB962C8B-B14F-4D97-AF65-F5344CB8AC3E}">
        <p14:creationId xmlns:p14="http://schemas.microsoft.com/office/powerpoint/2010/main" val="114450386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6E14B37-E563-43D7-B840-3224C8933A9F}"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35333978-1797-415B-BDFF-A972E7F3D1A9}" type="slidenum">
              <a:rPr lang="en-GB" altLang="en-US"/>
              <a:pPr>
                <a:defRPr/>
              </a:pPr>
              <a:t>‹#›</a:t>
            </a:fld>
            <a:endParaRPr lang="en-GB" altLang="en-US"/>
          </a:p>
        </p:txBody>
      </p:sp>
    </p:spTree>
    <p:extLst>
      <p:ext uri="{BB962C8B-B14F-4D97-AF65-F5344CB8AC3E}">
        <p14:creationId xmlns:p14="http://schemas.microsoft.com/office/powerpoint/2010/main" val="268074119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BCC14BF-F8EE-406C-9A02-28C13DB3891A}"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25CE21C0-03F4-41EE-97EE-B48F684B6225}" type="slidenum">
              <a:rPr lang="en-GB" altLang="en-US"/>
              <a:pPr>
                <a:defRPr/>
              </a:pPr>
              <a:t>‹#›</a:t>
            </a:fld>
            <a:endParaRPr lang="en-GB" altLang="en-US"/>
          </a:p>
        </p:txBody>
      </p:sp>
    </p:spTree>
    <p:extLst>
      <p:ext uri="{BB962C8B-B14F-4D97-AF65-F5344CB8AC3E}">
        <p14:creationId xmlns:p14="http://schemas.microsoft.com/office/powerpoint/2010/main" val="105141683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E074756C-00AE-4352-BEC4-FDF6B4E73961}" type="datetimeFigureOut">
              <a:rPr lang="en-GB"/>
              <a:pPr>
                <a:defRPr/>
              </a:pPr>
              <a:t>28/11/2019</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C1501DF1-A866-4E14-9DA4-770CADD2F205}" type="slidenum">
              <a:rPr lang="en-GB" altLang="en-US"/>
              <a:pPr>
                <a:defRPr/>
              </a:pPr>
              <a:t>‹#›</a:t>
            </a:fld>
            <a:endParaRPr lang="en-GB" altLang="en-US"/>
          </a:p>
        </p:txBody>
      </p:sp>
    </p:spTree>
    <p:extLst>
      <p:ext uri="{BB962C8B-B14F-4D97-AF65-F5344CB8AC3E}">
        <p14:creationId xmlns:p14="http://schemas.microsoft.com/office/powerpoint/2010/main" val="285552287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5AB0916-C4F8-4363-9D56-669B4F79D39A}" type="datetimeFigureOut">
              <a:rPr lang="en-GB"/>
              <a:pPr>
                <a:defRPr/>
              </a:pPr>
              <a:t>28/11/2019</a:t>
            </a:fld>
            <a:endParaRPr lang="en-GB"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19303AD5-6087-47B3-A86A-11974E07A354}" type="slidenum">
              <a:rPr lang="en-GB" altLang="en-US"/>
              <a:pPr>
                <a:defRPr/>
              </a:pPr>
              <a:t>‹#›</a:t>
            </a:fld>
            <a:endParaRPr lang="en-GB" altLang="en-US"/>
          </a:p>
        </p:txBody>
      </p:sp>
    </p:spTree>
    <p:extLst>
      <p:ext uri="{BB962C8B-B14F-4D97-AF65-F5344CB8AC3E}">
        <p14:creationId xmlns:p14="http://schemas.microsoft.com/office/powerpoint/2010/main" val="129705308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5E64ADAD-B3C8-4484-BE89-43DF1AB4E3F5}" type="datetimeFigureOut">
              <a:rPr lang="en-GB"/>
              <a:pPr>
                <a:defRPr/>
              </a:pPr>
              <a:t>28/11/2019</a:t>
            </a:fld>
            <a:endParaRPr lang="en-GB"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56185989-D928-4688-BA70-71740A4D89C2}" type="slidenum">
              <a:rPr lang="en-GB" altLang="en-US"/>
              <a:pPr>
                <a:defRPr/>
              </a:pPr>
              <a:t>‹#›</a:t>
            </a:fld>
            <a:endParaRPr lang="en-GB" altLang="en-US"/>
          </a:p>
        </p:txBody>
      </p:sp>
    </p:spTree>
    <p:extLst>
      <p:ext uri="{BB962C8B-B14F-4D97-AF65-F5344CB8AC3E}">
        <p14:creationId xmlns:p14="http://schemas.microsoft.com/office/powerpoint/2010/main" val="1716560691"/>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8785CCA-BF75-423C-8971-16B3AA4590A0}" type="datetimeFigureOut">
              <a:rPr lang="en-GB"/>
              <a:pPr>
                <a:defRPr/>
              </a:pPr>
              <a:t>28/11/2019</a:t>
            </a:fld>
            <a:endParaRPr lang="en-GB"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3E05FD04-97C0-4AEF-BC6B-5B6797616451}" type="slidenum">
              <a:rPr lang="en-GB" altLang="en-US"/>
              <a:pPr>
                <a:defRPr/>
              </a:pPr>
              <a:t>‹#›</a:t>
            </a:fld>
            <a:endParaRPr lang="en-GB" altLang="en-US"/>
          </a:p>
        </p:txBody>
      </p:sp>
    </p:spTree>
    <p:extLst>
      <p:ext uri="{BB962C8B-B14F-4D97-AF65-F5344CB8AC3E}">
        <p14:creationId xmlns:p14="http://schemas.microsoft.com/office/powerpoint/2010/main" val="2505957541"/>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A6C88FD3-5C4F-4A2C-82D0-B2C89B12A07A}" type="datetimeFigureOut">
              <a:rPr lang="en-GB"/>
              <a:pPr>
                <a:defRPr/>
              </a:pPr>
              <a:t>28/11/2019</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BD56E975-E6B9-4C9E-8857-51780EC42BAD}" type="slidenum">
              <a:rPr lang="en-GB" altLang="en-US"/>
              <a:pPr>
                <a:defRPr/>
              </a:pPr>
              <a:t>‹#›</a:t>
            </a:fld>
            <a:endParaRPr lang="en-GB" altLang="en-US"/>
          </a:p>
        </p:txBody>
      </p:sp>
    </p:spTree>
    <p:extLst>
      <p:ext uri="{BB962C8B-B14F-4D97-AF65-F5344CB8AC3E}">
        <p14:creationId xmlns:p14="http://schemas.microsoft.com/office/powerpoint/2010/main" val="367454771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04398210-92A8-4A3B-A0D7-19648E053855}" type="slidenum">
              <a:rPr lang="en-GB" altLang="en-US"/>
              <a:pPr>
                <a:defRPr/>
              </a:pPr>
              <a:t>‹#›</a:t>
            </a:fld>
            <a:endParaRPr lang="en-GB" altLang="en-US"/>
          </a:p>
        </p:txBody>
      </p:sp>
    </p:spTree>
    <p:extLst>
      <p:ext uri="{BB962C8B-B14F-4D97-AF65-F5344CB8AC3E}">
        <p14:creationId xmlns:p14="http://schemas.microsoft.com/office/powerpoint/2010/main" val="1425312000"/>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10968674-6FE7-45FB-AFEA-79916D8A44B8}" type="datetimeFigureOut">
              <a:rPr lang="en-GB"/>
              <a:pPr>
                <a:defRPr/>
              </a:pPr>
              <a:t>28/11/2019</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5D89CD3E-D742-4C38-8294-79EEE9FC2521}" type="slidenum">
              <a:rPr lang="en-GB" altLang="en-US"/>
              <a:pPr>
                <a:defRPr/>
              </a:pPr>
              <a:t>‹#›</a:t>
            </a:fld>
            <a:endParaRPr lang="en-GB" altLang="en-US"/>
          </a:p>
        </p:txBody>
      </p:sp>
    </p:spTree>
    <p:extLst>
      <p:ext uri="{BB962C8B-B14F-4D97-AF65-F5344CB8AC3E}">
        <p14:creationId xmlns:p14="http://schemas.microsoft.com/office/powerpoint/2010/main" val="387174480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293C116-46EA-4A2D-ADB2-799FD9A87873}"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2CAE5247-D9EF-47D1-8099-75A7985F2F84}" type="slidenum">
              <a:rPr lang="en-GB" altLang="en-US"/>
              <a:pPr>
                <a:defRPr/>
              </a:pPr>
              <a:t>‹#›</a:t>
            </a:fld>
            <a:endParaRPr lang="en-GB" altLang="en-US"/>
          </a:p>
        </p:txBody>
      </p:sp>
    </p:spTree>
    <p:extLst>
      <p:ext uri="{BB962C8B-B14F-4D97-AF65-F5344CB8AC3E}">
        <p14:creationId xmlns:p14="http://schemas.microsoft.com/office/powerpoint/2010/main" val="267937889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DF4EE6E-9852-4969-81F4-C31CB35CE5A6}"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E0A13646-0A03-486C-968A-706E0D16C7FD}" type="slidenum">
              <a:rPr lang="en-GB" altLang="en-US"/>
              <a:pPr>
                <a:defRPr/>
              </a:pPr>
              <a:t>‹#›</a:t>
            </a:fld>
            <a:endParaRPr lang="en-GB" altLang="en-US"/>
          </a:p>
        </p:txBody>
      </p:sp>
    </p:spTree>
    <p:extLst>
      <p:ext uri="{BB962C8B-B14F-4D97-AF65-F5344CB8AC3E}">
        <p14:creationId xmlns:p14="http://schemas.microsoft.com/office/powerpoint/2010/main" val="4231722638"/>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04ED1DC0-351F-45BE-938B-4D6E40D9C516}"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8B4613B4-788F-4E16-A7F6-E1D1FC88AF7A}" type="slidenum">
              <a:rPr lang="en-GB" altLang="en-US"/>
              <a:pPr>
                <a:defRPr/>
              </a:pPr>
              <a:t>‹#›</a:t>
            </a:fld>
            <a:endParaRPr lang="en-GB" altLang="en-US"/>
          </a:p>
        </p:txBody>
      </p:sp>
    </p:spTree>
    <p:extLst>
      <p:ext uri="{BB962C8B-B14F-4D97-AF65-F5344CB8AC3E}">
        <p14:creationId xmlns:p14="http://schemas.microsoft.com/office/powerpoint/2010/main" val="162504162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CA2FE0B-4DA3-4410-8BD1-025B9BFD71B7}"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5452AEF4-0442-4569-AA45-BD770F820FCA}" type="slidenum">
              <a:rPr lang="en-GB" altLang="en-US"/>
              <a:pPr>
                <a:defRPr/>
              </a:pPr>
              <a:t>‹#›</a:t>
            </a:fld>
            <a:endParaRPr lang="en-GB" altLang="en-US"/>
          </a:p>
        </p:txBody>
      </p:sp>
    </p:spTree>
    <p:extLst>
      <p:ext uri="{BB962C8B-B14F-4D97-AF65-F5344CB8AC3E}">
        <p14:creationId xmlns:p14="http://schemas.microsoft.com/office/powerpoint/2010/main" val="279302035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EA9AD553-6E66-44F5-94D0-6EB4351D3E36}"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BF54F1EE-6DBA-45AC-B2F2-222BA4C318D1}" type="slidenum">
              <a:rPr lang="en-GB" altLang="en-US"/>
              <a:pPr>
                <a:defRPr/>
              </a:pPr>
              <a:t>‹#›</a:t>
            </a:fld>
            <a:endParaRPr lang="en-GB" altLang="en-US"/>
          </a:p>
        </p:txBody>
      </p:sp>
    </p:spTree>
    <p:extLst>
      <p:ext uri="{BB962C8B-B14F-4D97-AF65-F5344CB8AC3E}">
        <p14:creationId xmlns:p14="http://schemas.microsoft.com/office/powerpoint/2010/main" val="2438518089"/>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9A0AE3DE-B731-42EA-9AB4-1EE814C61B6D}" type="datetimeFigureOut">
              <a:rPr lang="en-GB"/>
              <a:pPr>
                <a:defRPr/>
              </a:pPr>
              <a:t>28/11/2019</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4F68B18C-4E09-4286-B483-706A38163395}" type="slidenum">
              <a:rPr lang="en-GB" altLang="en-US"/>
              <a:pPr>
                <a:defRPr/>
              </a:pPr>
              <a:t>‹#›</a:t>
            </a:fld>
            <a:endParaRPr lang="en-GB" altLang="en-US"/>
          </a:p>
        </p:txBody>
      </p:sp>
    </p:spTree>
    <p:extLst>
      <p:ext uri="{BB962C8B-B14F-4D97-AF65-F5344CB8AC3E}">
        <p14:creationId xmlns:p14="http://schemas.microsoft.com/office/powerpoint/2010/main" val="86188014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7A84AF97-7894-4C97-B153-207C442A6484}" type="datetimeFigureOut">
              <a:rPr lang="en-GB"/>
              <a:pPr>
                <a:defRPr/>
              </a:pPr>
              <a:t>28/11/2019</a:t>
            </a:fld>
            <a:endParaRPr lang="en-GB"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D15F0103-2622-41A2-B849-8BD1EB2F7EFB}" type="slidenum">
              <a:rPr lang="en-GB" altLang="en-US"/>
              <a:pPr>
                <a:defRPr/>
              </a:pPr>
              <a:t>‹#›</a:t>
            </a:fld>
            <a:endParaRPr lang="en-GB" altLang="en-US"/>
          </a:p>
        </p:txBody>
      </p:sp>
    </p:spTree>
    <p:extLst>
      <p:ext uri="{BB962C8B-B14F-4D97-AF65-F5344CB8AC3E}">
        <p14:creationId xmlns:p14="http://schemas.microsoft.com/office/powerpoint/2010/main" val="3687383005"/>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B745202-85D2-46C0-B164-E3492DADEF84}" type="datetimeFigureOut">
              <a:rPr lang="en-GB"/>
              <a:pPr>
                <a:defRPr/>
              </a:pPr>
              <a:t>28/11/2019</a:t>
            </a:fld>
            <a:endParaRPr lang="en-GB"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242BE42D-850B-4A5C-97D4-DC673BB50699}" type="slidenum">
              <a:rPr lang="en-GB" altLang="en-US"/>
              <a:pPr>
                <a:defRPr/>
              </a:pPr>
              <a:t>‹#›</a:t>
            </a:fld>
            <a:endParaRPr lang="en-GB" altLang="en-US"/>
          </a:p>
        </p:txBody>
      </p:sp>
    </p:spTree>
    <p:extLst>
      <p:ext uri="{BB962C8B-B14F-4D97-AF65-F5344CB8AC3E}">
        <p14:creationId xmlns:p14="http://schemas.microsoft.com/office/powerpoint/2010/main" val="990665148"/>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9F81AC0C-8AE9-4A0B-AD64-0FF8CF5F9E8F}" type="datetimeFigureOut">
              <a:rPr lang="en-GB"/>
              <a:pPr>
                <a:defRPr/>
              </a:pPr>
              <a:t>28/11/2019</a:t>
            </a:fld>
            <a:endParaRPr lang="en-GB"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5B8B6D6E-3277-4064-A76D-DD4E35370B5D}" type="slidenum">
              <a:rPr lang="en-GB" altLang="en-US"/>
              <a:pPr>
                <a:defRPr/>
              </a:pPr>
              <a:t>‹#›</a:t>
            </a:fld>
            <a:endParaRPr lang="en-GB" altLang="en-US"/>
          </a:p>
        </p:txBody>
      </p:sp>
    </p:spTree>
    <p:extLst>
      <p:ext uri="{BB962C8B-B14F-4D97-AF65-F5344CB8AC3E}">
        <p14:creationId xmlns:p14="http://schemas.microsoft.com/office/powerpoint/2010/main" val="300454981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9439D781-D030-465C-B560-383F4D2018CB}" type="slidenum">
              <a:rPr lang="en-GB" altLang="en-US"/>
              <a:pPr>
                <a:defRPr/>
              </a:pPr>
              <a:t>‹#›</a:t>
            </a:fld>
            <a:endParaRPr lang="en-GB" altLang="en-US"/>
          </a:p>
        </p:txBody>
      </p:sp>
    </p:spTree>
    <p:extLst>
      <p:ext uri="{BB962C8B-B14F-4D97-AF65-F5344CB8AC3E}">
        <p14:creationId xmlns:p14="http://schemas.microsoft.com/office/powerpoint/2010/main" val="2301667931"/>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0C26065A-D1C6-4272-9067-8919D84431C4}" type="datetimeFigureOut">
              <a:rPr lang="en-GB"/>
              <a:pPr>
                <a:defRPr/>
              </a:pPr>
              <a:t>28/11/2019</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E4578DBF-5948-4E00-8961-D8F4C69E1721}" type="slidenum">
              <a:rPr lang="en-GB" altLang="en-US"/>
              <a:pPr>
                <a:defRPr/>
              </a:pPr>
              <a:t>‹#›</a:t>
            </a:fld>
            <a:endParaRPr lang="en-GB" altLang="en-US"/>
          </a:p>
        </p:txBody>
      </p:sp>
    </p:spTree>
    <p:extLst>
      <p:ext uri="{BB962C8B-B14F-4D97-AF65-F5344CB8AC3E}">
        <p14:creationId xmlns:p14="http://schemas.microsoft.com/office/powerpoint/2010/main" val="2733144898"/>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FF3363D-1ECE-44D1-87CF-C9D0241C087B}" type="datetimeFigureOut">
              <a:rPr lang="en-GB"/>
              <a:pPr>
                <a:defRPr/>
              </a:pPr>
              <a:t>28/11/2019</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D9E738F5-2987-4294-B8EC-2BE032EA8777}" type="slidenum">
              <a:rPr lang="en-GB" altLang="en-US"/>
              <a:pPr>
                <a:defRPr/>
              </a:pPr>
              <a:t>‹#›</a:t>
            </a:fld>
            <a:endParaRPr lang="en-GB" altLang="en-US"/>
          </a:p>
        </p:txBody>
      </p:sp>
    </p:spTree>
    <p:extLst>
      <p:ext uri="{BB962C8B-B14F-4D97-AF65-F5344CB8AC3E}">
        <p14:creationId xmlns:p14="http://schemas.microsoft.com/office/powerpoint/2010/main" val="2796716100"/>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5961DB31-72B2-4C39-B2BB-138AD49E2A60}"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7D559DE0-AC2C-4231-A33E-0E244FAA517B}" type="slidenum">
              <a:rPr lang="en-GB" altLang="en-US"/>
              <a:pPr>
                <a:defRPr/>
              </a:pPr>
              <a:t>‹#›</a:t>
            </a:fld>
            <a:endParaRPr lang="en-GB" altLang="en-US"/>
          </a:p>
        </p:txBody>
      </p:sp>
    </p:spTree>
    <p:extLst>
      <p:ext uri="{BB962C8B-B14F-4D97-AF65-F5344CB8AC3E}">
        <p14:creationId xmlns:p14="http://schemas.microsoft.com/office/powerpoint/2010/main" val="1071422076"/>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C507E1D-0972-49CC-B787-6CE3B5053731}"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9D9B62AD-61F0-424B-8801-E8F170DCD497}" type="slidenum">
              <a:rPr lang="en-GB" altLang="en-US"/>
              <a:pPr>
                <a:defRPr/>
              </a:pPr>
              <a:t>‹#›</a:t>
            </a:fld>
            <a:endParaRPr lang="en-GB" altLang="en-US"/>
          </a:p>
        </p:txBody>
      </p:sp>
    </p:spTree>
    <p:extLst>
      <p:ext uri="{BB962C8B-B14F-4D97-AF65-F5344CB8AC3E}">
        <p14:creationId xmlns:p14="http://schemas.microsoft.com/office/powerpoint/2010/main" val="138257491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116CA12E-DF92-44C7-BA3B-AF02A2C900F7}" type="slidenum">
              <a:rPr lang="en-GB" altLang="en-US"/>
              <a:pPr>
                <a:defRPr/>
              </a:pPr>
              <a:t>‹#›</a:t>
            </a:fld>
            <a:endParaRPr lang="en-GB" altLang="en-US"/>
          </a:p>
        </p:txBody>
      </p:sp>
    </p:spTree>
    <p:extLst>
      <p:ext uri="{BB962C8B-B14F-4D97-AF65-F5344CB8AC3E}">
        <p14:creationId xmlns:p14="http://schemas.microsoft.com/office/powerpoint/2010/main" val="4077039698"/>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0BF24A02-CBE6-4DAE-A933-87E8DF053A47}" type="slidenum">
              <a:rPr lang="en-GB" altLang="en-US"/>
              <a:pPr>
                <a:defRPr/>
              </a:pPr>
              <a:t>‹#›</a:t>
            </a:fld>
            <a:endParaRPr lang="en-GB" altLang="en-US"/>
          </a:p>
        </p:txBody>
      </p:sp>
    </p:spTree>
    <p:extLst>
      <p:ext uri="{BB962C8B-B14F-4D97-AF65-F5344CB8AC3E}">
        <p14:creationId xmlns:p14="http://schemas.microsoft.com/office/powerpoint/2010/main" val="137537044"/>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FECA646C-47A6-4237-A2B2-E7B3BC372280}" type="slidenum">
              <a:rPr lang="en-GB" altLang="en-US"/>
              <a:pPr>
                <a:defRPr/>
              </a:pPr>
              <a:t>‹#›</a:t>
            </a:fld>
            <a:endParaRPr lang="en-GB" altLang="en-US"/>
          </a:p>
        </p:txBody>
      </p:sp>
    </p:spTree>
    <p:extLst>
      <p:ext uri="{BB962C8B-B14F-4D97-AF65-F5344CB8AC3E}">
        <p14:creationId xmlns:p14="http://schemas.microsoft.com/office/powerpoint/2010/main" val="2423604631"/>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pPr>
              <a:defRPr/>
            </a:pPr>
            <a:fld id="{0C7FC2D8-06C1-4D4F-BDDB-49328501D4DE}" type="slidenum">
              <a:rPr lang="en-GB" altLang="en-US"/>
              <a:pPr>
                <a:defRPr/>
              </a:pPr>
              <a:t>‹#›</a:t>
            </a:fld>
            <a:endParaRPr lang="en-GB" altLang="en-US"/>
          </a:p>
        </p:txBody>
      </p:sp>
    </p:spTree>
    <p:extLst>
      <p:ext uri="{BB962C8B-B14F-4D97-AF65-F5344CB8AC3E}">
        <p14:creationId xmlns:p14="http://schemas.microsoft.com/office/powerpoint/2010/main" val="139176311"/>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5EF4F7F1-015D-4C72-BE54-912F5565FD08}" type="slidenum">
              <a:rPr lang="en-GB" altLang="en-US"/>
              <a:pPr>
                <a:defRPr/>
              </a:pPr>
              <a:t>‹#›</a:t>
            </a:fld>
            <a:endParaRPr lang="en-GB" altLang="en-US"/>
          </a:p>
        </p:txBody>
      </p:sp>
    </p:spTree>
    <p:extLst>
      <p:ext uri="{BB962C8B-B14F-4D97-AF65-F5344CB8AC3E}">
        <p14:creationId xmlns:p14="http://schemas.microsoft.com/office/powerpoint/2010/main" val="134840454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B5E8869B-4963-4093-93B1-5CA6D1B91FB0}" type="slidenum">
              <a:rPr lang="en-GB" altLang="en-US"/>
              <a:pPr>
                <a:defRPr/>
              </a:pPr>
              <a:t>‹#›</a:t>
            </a:fld>
            <a:endParaRPr lang="en-GB" altLang="en-US"/>
          </a:p>
        </p:txBody>
      </p:sp>
    </p:spTree>
    <p:extLst>
      <p:ext uri="{BB962C8B-B14F-4D97-AF65-F5344CB8AC3E}">
        <p14:creationId xmlns:p14="http://schemas.microsoft.com/office/powerpoint/2010/main" val="147978549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pPr>
              <a:defRPr/>
            </a:pPr>
            <a:fld id="{D3C80966-E972-4808-91FA-F9FC25A82F25}" type="slidenum">
              <a:rPr lang="en-GB" altLang="en-US"/>
              <a:pPr>
                <a:defRPr/>
              </a:pPr>
              <a:t>‹#›</a:t>
            </a:fld>
            <a:endParaRPr lang="en-GB" altLang="en-US"/>
          </a:p>
        </p:txBody>
      </p:sp>
    </p:spTree>
    <p:extLst>
      <p:ext uri="{BB962C8B-B14F-4D97-AF65-F5344CB8AC3E}">
        <p14:creationId xmlns:p14="http://schemas.microsoft.com/office/powerpoint/2010/main" val="3070326652"/>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8AD0B478-B5FE-4870-A8BA-705C46346E77}" type="slidenum">
              <a:rPr lang="en-GB" altLang="en-US"/>
              <a:pPr>
                <a:defRPr/>
              </a:pPr>
              <a:t>‹#›</a:t>
            </a:fld>
            <a:endParaRPr lang="en-GB" altLang="en-US"/>
          </a:p>
        </p:txBody>
      </p:sp>
    </p:spTree>
    <p:extLst>
      <p:ext uri="{BB962C8B-B14F-4D97-AF65-F5344CB8AC3E}">
        <p14:creationId xmlns:p14="http://schemas.microsoft.com/office/powerpoint/2010/main" val="2628862862"/>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pPr>
              <a:defRPr/>
            </a:pPr>
            <a:fld id="{DBFE784C-82FD-4498-8A26-213B2909F80C}" type="slidenum">
              <a:rPr lang="en-GB" altLang="en-US"/>
              <a:pPr>
                <a:defRPr/>
              </a:pPr>
              <a:t>‹#›</a:t>
            </a:fld>
            <a:endParaRPr lang="en-GB" altLang="en-US"/>
          </a:p>
        </p:txBody>
      </p:sp>
    </p:spTree>
    <p:extLst>
      <p:ext uri="{BB962C8B-B14F-4D97-AF65-F5344CB8AC3E}">
        <p14:creationId xmlns:p14="http://schemas.microsoft.com/office/powerpoint/2010/main" val="635197997"/>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pPr>
              <a:defRPr/>
            </a:pPr>
            <a:fld id="{2D9BEDDF-E970-4AC0-BD39-F59C3BD609DD}" type="slidenum">
              <a:rPr lang="en-GB" altLang="en-US"/>
              <a:pPr>
                <a:defRPr/>
              </a:pPr>
              <a:t>‹#›</a:t>
            </a:fld>
            <a:endParaRPr lang="en-GB" altLang="en-US"/>
          </a:p>
        </p:txBody>
      </p:sp>
    </p:spTree>
    <p:extLst>
      <p:ext uri="{BB962C8B-B14F-4D97-AF65-F5344CB8AC3E}">
        <p14:creationId xmlns:p14="http://schemas.microsoft.com/office/powerpoint/2010/main" val="2812577329"/>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02A63E5E-C627-4453-9881-77CC2188CF23}" type="slidenum">
              <a:rPr lang="en-GB" altLang="en-US"/>
              <a:pPr>
                <a:defRPr/>
              </a:pPr>
              <a:t>‹#›</a:t>
            </a:fld>
            <a:endParaRPr lang="en-GB" altLang="en-US"/>
          </a:p>
        </p:txBody>
      </p:sp>
    </p:spTree>
    <p:extLst>
      <p:ext uri="{BB962C8B-B14F-4D97-AF65-F5344CB8AC3E}">
        <p14:creationId xmlns:p14="http://schemas.microsoft.com/office/powerpoint/2010/main" val="3883469229"/>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01341D9-A276-4CC3-A17E-B283FF53E7CC}" type="slidenum">
              <a:rPr lang="en-GB" altLang="en-US"/>
              <a:pPr>
                <a:defRPr/>
              </a:pPr>
              <a:t>‹#›</a:t>
            </a:fld>
            <a:endParaRPr lang="en-GB" altLang="en-US"/>
          </a:p>
        </p:txBody>
      </p:sp>
    </p:spTree>
    <p:extLst>
      <p:ext uri="{BB962C8B-B14F-4D97-AF65-F5344CB8AC3E}">
        <p14:creationId xmlns:p14="http://schemas.microsoft.com/office/powerpoint/2010/main" val="4210485870"/>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198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190476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4350" y="1415653"/>
            <a:ext cx="4038600" cy="2776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5350" y="1415653"/>
            <a:ext cx="4038600" cy="2776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9651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9"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9"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6920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5869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34DC6A3D-AC6A-47F2-86D4-0AE9A763CDF0}" type="slidenum">
              <a:rPr lang="en-GB" altLang="en-US"/>
              <a:pPr>
                <a:defRPr/>
              </a:pPr>
              <a:t>‹#›</a:t>
            </a:fld>
            <a:endParaRPr lang="en-GB" altLang="en-US"/>
          </a:p>
        </p:txBody>
      </p:sp>
    </p:spTree>
    <p:extLst>
      <p:ext uri="{BB962C8B-B14F-4D97-AF65-F5344CB8AC3E}">
        <p14:creationId xmlns:p14="http://schemas.microsoft.com/office/powerpoint/2010/main" val="3702617536"/>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6524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80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538579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4660547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94231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89" y="622718"/>
            <a:ext cx="2060575" cy="356949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0063" y="622718"/>
            <a:ext cx="6030912" cy="35694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1393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23560" t="23657" r="26010" b="31599"/>
          <a:stretch>
            <a:fillRect/>
          </a:stretch>
        </p:blipFill>
        <p:spPr bwMode="auto">
          <a:xfrm>
            <a:off x="-34925" y="4371975"/>
            <a:ext cx="9228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2238" y="4779963"/>
            <a:ext cx="210343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bwMode="auto">
          <a:xfrm>
            <a:off x="500069" y="622697"/>
            <a:ext cx="812772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endParaRPr lang="en-GB" dirty="0"/>
          </a:p>
        </p:txBody>
      </p:sp>
      <p:sp>
        <p:nvSpPr>
          <p:cNvPr id="9" name="Rectangle 3"/>
          <p:cNvSpPr>
            <a:spLocks noGrp="1" noChangeArrowheads="1"/>
          </p:cNvSpPr>
          <p:nvPr>
            <p:ph idx="1"/>
          </p:nvPr>
        </p:nvSpPr>
        <p:spPr bwMode="auto">
          <a:xfrm>
            <a:off x="514351" y="1415653"/>
            <a:ext cx="8113442"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Tree>
    <p:extLst>
      <p:ext uri="{BB962C8B-B14F-4D97-AF65-F5344CB8AC3E}">
        <p14:creationId xmlns:p14="http://schemas.microsoft.com/office/powerpoint/2010/main" val="568549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0" y="0"/>
            <a:ext cx="0" cy="0"/>
          </a:xfrm>
        </p:spPr>
        <p:txBody>
          <a:bodyPr/>
          <a:lstStyle>
            <a:lvl1pPr defTabSz="685800" eaLnBrk="1" fontAlgn="auto" hangingPunct="1">
              <a:spcBef>
                <a:spcPts val="0"/>
              </a:spcBef>
              <a:spcAft>
                <a:spcPts val="0"/>
              </a:spcAft>
              <a:defRPr sz="1350">
                <a:solidFill>
                  <a:srgbClr val="FFFFFF"/>
                </a:solidFill>
                <a:latin typeface="Arial"/>
              </a:defRPr>
            </a:lvl1pPr>
          </a:lstStyle>
          <a:p>
            <a:pPr>
              <a:defRPr/>
            </a:pPr>
            <a:fld id="{88788BC7-F54D-4E3D-8A0A-A4536CFE8B9B}" type="datetimeFigureOut">
              <a:rPr lang="en-GB"/>
              <a:pPr>
                <a:defRPr/>
              </a:pPr>
              <a:t>28/11/2019</a:t>
            </a:fld>
            <a:endParaRPr lang="en-GB"/>
          </a:p>
        </p:txBody>
      </p:sp>
      <p:sp>
        <p:nvSpPr>
          <p:cNvPr id="5" name="Footer Placeholder 4"/>
          <p:cNvSpPr>
            <a:spLocks noGrp="1"/>
          </p:cNvSpPr>
          <p:nvPr>
            <p:ph type="ftr" sz="quarter" idx="11"/>
          </p:nvPr>
        </p:nvSpPr>
        <p:spPr>
          <a:xfrm>
            <a:off x="0" y="0"/>
            <a:ext cx="0" cy="0"/>
          </a:xfrm>
        </p:spPr>
        <p:txBody>
          <a:bodyPr/>
          <a:lstStyle>
            <a:lvl1pPr defTabSz="685800" eaLnBrk="1" fontAlgn="auto" hangingPunct="1">
              <a:spcBef>
                <a:spcPts val="0"/>
              </a:spcBef>
              <a:spcAft>
                <a:spcPts val="0"/>
              </a:spcAft>
              <a:defRPr sz="1350">
                <a:solidFill>
                  <a:srgbClr val="FFFFFF"/>
                </a:solidFill>
                <a:latin typeface="Arial"/>
              </a:defRPr>
            </a:lvl1pPr>
          </a:lstStyle>
          <a:p>
            <a:pPr>
              <a:defRPr/>
            </a:pPr>
            <a:endParaRPr lang="en-GB"/>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defTabSz="685800" eaLnBrk="1" hangingPunct="1">
              <a:defRPr sz="1300">
                <a:solidFill>
                  <a:srgbClr val="FFFFFF"/>
                </a:solidFill>
                <a:latin typeface="Arial" panose="020B0604020202020204" pitchFamily="34" charset="0"/>
              </a:defRPr>
            </a:lvl1pPr>
          </a:lstStyle>
          <a:p>
            <a:pPr>
              <a:defRPr/>
            </a:pPr>
            <a:fld id="{58177DFC-6B35-4464-9A22-690B6AA73817}" type="slidenum">
              <a:rPr lang="en-GB" altLang="en-US"/>
              <a:pPr>
                <a:defRPr/>
              </a:pPr>
              <a:t>‹#›</a:t>
            </a:fld>
            <a:endParaRPr lang="en-GB" altLang="en-US"/>
          </a:p>
        </p:txBody>
      </p:sp>
    </p:spTree>
    <p:extLst>
      <p:ext uri="{BB962C8B-B14F-4D97-AF65-F5344CB8AC3E}">
        <p14:creationId xmlns:p14="http://schemas.microsoft.com/office/powerpoint/2010/main" val="5245285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0EC4EF7C-D578-413A-BC72-A6F5BFB909F2}"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BC392AFE-B179-4B19-855C-4C6C5FEC67AE}" type="slidenum">
              <a:rPr lang="en-GB" altLang="en-US"/>
              <a:pPr>
                <a:defRPr/>
              </a:pPr>
              <a:t>‹#›</a:t>
            </a:fld>
            <a:endParaRPr lang="en-GB" altLang="en-US"/>
          </a:p>
        </p:txBody>
      </p:sp>
    </p:spTree>
    <p:extLst>
      <p:ext uri="{BB962C8B-B14F-4D97-AF65-F5344CB8AC3E}">
        <p14:creationId xmlns:p14="http://schemas.microsoft.com/office/powerpoint/2010/main" val="23104336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729E2ADC-DDF0-4547-B827-18ED31230252}"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2CF14F48-6BD6-4F35-9DE1-10B2240D6C1A}" type="slidenum">
              <a:rPr lang="en-GB" altLang="en-US"/>
              <a:pPr>
                <a:defRPr/>
              </a:pPr>
              <a:t>‹#›</a:t>
            </a:fld>
            <a:endParaRPr lang="en-GB" altLang="en-US"/>
          </a:p>
        </p:txBody>
      </p:sp>
    </p:spTree>
    <p:extLst>
      <p:ext uri="{BB962C8B-B14F-4D97-AF65-F5344CB8AC3E}">
        <p14:creationId xmlns:p14="http://schemas.microsoft.com/office/powerpoint/2010/main" val="17344203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F211E2BA-05AE-424C-91B9-F80CB85C30A9}"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393665FB-3B29-4E2E-86E1-B158F9FA9480}" type="slidenum">
              <a:rPr lang="en-GB" altLang="en-US"/>
              <a:pPr>
                <a:defRPr/>
              </a:pPr>
              <a:t>‹#›</a:t>
            </a:fld>
            <a:endParaRPr lang="en-GB" altLang="en-US"/>
          </a:p>
        </p:txBody>
      </p:sp>
    </p:spTree>
    <p:extLst>
      <p:ext uri="{BB962C8B-B14F-4D97-AF65-F5344CB8AC3E}">
        <p14:creationId xmlns:p14="http://schemas.microsoft.com/office/powerpoint/2010/main" val="420327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EA4BE4A3-D88D-48DB-A39F-60E0EB89E38F}" type="slidenum">
              <a:rPr lang="en-GB" altLang="en-US"/>
              <a:pPr>
                <a:defRPr/>
              </a:pPr>
              <a:t>‹#›</a:t>
            </a:fld>
            <a:endParaRPr lang="en-GB" altLang="en-US"/>
          </a:p>
        </p:txBody>
      </p:sp>
    </p:spTree>
    <p:extLst>
      <p:ext uri="{BB962C8B-B14F-4D97-AF65-F5344CB8AC3E}">
        <p14:creationId xmlns:p14="http://schemas.microsoft.com/office/powerpoint/2010/main" val="2212000361"/>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C1692DB8-B38A-4ABD-9722-806BC5C8E875}" type="datetimeFigureOut">
              <a:rPr lang="en-GB"/>
              <a:pPr>
                <a:defRPr/>
              </a:pPr>
              <a:t>28/11/2019</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4608625A-C828-4BA9-AF95-CB185392CCB8}" type="slidenum">
              <a:rPr lang="en-GB" altLang="en-US"/>
              <a:pPr>
                <a:defRPr/>
              </a:pPr>
              <a:t>‹#›</a:t>
            </a:fld>
            <a:endParaRPr lang="en-GB" altLang="en-US"/>
          </a:p>
        </p:txBody>
      </p:sp>
    </p:spTree>
    <p:extLst>
      <p:ext uri="{BB962C8B-B14F-4D97-AF65-F5344CB8AC3E}">
        <p14:creationId xmlns:p14="http://schemas.microsoft.com/office/powerpoint/2010/main" val="3603790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0EBE1CD0-C150-47E6-9943-D99EA874FB78}" type="datetimeFigureOut">
              <a:rPr lang="en-GB"/>
              <a:pPr>
                <a:defRPr/>
              </a:pPr>
              <a:t>28/11/2019</a:t>
            </a:fld>
            <a:endParaRPr lang="en-GB"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002950C7-7208-49DA-817D-9673BB34B254}" type="slidenum">
              <a:rPr lang="en-GB" altLang="en-US"/>
              <a:pPr>
                <a:defRPr/>
              </a:pPr>
              <a:t>‹#›</a:t>
            </a:fld>
            <a:endParaRPr lang="en-GB" altLang="en-US"/>
          </a:p>
        </p:txBody>
      </p:sp>
    </p:spTree>
    <p:extLst>
      <p:ext uri="{BB962C8B-B14F-4D97-AF65-F5344CB8AC3E}">
        <p14:creationId xmlns:p14="http://schemas.microsoft.com/office/powerpoint/2010/main" val="10957015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CF709C9A-707A-470A-AB8A-6ECAAEB4AF46}" type="datetimeFigureOut">
              <a:rPr lang="en-GB"/>
              <a:pPr>
                <a:defRPr/>
              </a:pPr>
              <a:t>28/11/2019</a:t>
            </a:fld>
            <a:endParaRPr lang="en-GB"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13B9677E-EC67-404B-82BF-36EAF3C90EFB}" type="slidenum">
              <a:rPr lang="en-GB" altLang="en-US"/>
              <a:pPr>
                <a:defRPr/>
              </a:pPr>
              <a:t>‹#›</a:t>
            </a:fld>
            <a:endParaRPr lang="en-GB" altLang="en-US"/>
          </a:p>
        </p:txBody>
      </p:sp>
    </p:spTree>
    <p:extLst>
      <p:ext uri="{BB962C8B-B14F-4D97-AF65-F5344CB8AC3E}">
        <p14:creationId xmlns:p14="http://schemas.microsoft.com/office/powerpoint/2010/main" val="38205580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B305263-C172-4567-9B8D-4B5531D873D2}" type="datetimeFigureOut">
              <a:rPr lang="en-GB"/>
              <a:pPr>
                <a:defRPr/>
              </a:pPr>
              <a:t>28/11/2019</a:t>
            </a:fld>
            <a:endParaRPr lang="en-GB"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6AC6EC28-910C-4C90-85F7-89A35BE30E2B}" type="slidenum">
              <a:rPr lang="en-GB" altLang="en-US"/>
              <a:pPr>
                <a:defRPr/>
              </a:pPr>
              <a:t>‹#›</a:t>
            </a:fld>
            <a:endParaRPr lang="en-GB" altLang="en-US"/>
          </a:p>
        </p:txBody>
      </p:sp>
    </p:spTree>
    <p:extLst>
      <p:ext uri="{BB962C8B-B14F-4D97-AF65-F5344CB8AC3E}">
        <p14:creationId xmlns:p14="http://schemas.microsoft.com/office/powerpoint/2010/main" val="196869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CACDB77-7D9B-4859-94B7-A4CE9A95143F}" type="datetimeFigureOut">
              <a:rPr lang="en-GB"/>
              <a:pPr>
                <a:defRPr/>
              </a:pPr>
              <a:t>28/11/2019</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5D5028F5-377B-4A1C-957F-EA32956B71E7}" type="slidenum">
              <a:rPr lang="en-GB" altLang="en-US"/>
              <a:pPr>
                <a:defRPr/>
              </a:pPr>
              <a:t>‹#›</a:t>
            </a:fld>
            <a:endParaRPr lang="en-GB" altLang="en-US"/>
          </a:p>
        </p:txBody>
      </p:sp>
    </p:spTree>
    <p:extLst>
      <p:ext uri="{BB962C8B-B14F-4D97-AF65-F5344CB8AC3E}">
        <p14:creationId xmlns:p14="http://schemas.microsoft.com/office/powerpoint/2010/main" val="1532755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18A97FAB-4DBD-416C-A4E5-5DB7FD44F0BD}" type="datetimeFigureOut">
              <a:rPr lang="en-GB"/>
              <a:pPr>
                <a:defRPr/>
              </a:pPr>
              <a:t>28/11/2019</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5F867546-050C-4661-A584-B5D0E42697FB}" type="slidenum">
              <a:rPr lang="en-GB" altLang="en-US"/>
              <a:pPr>
                <a:defRPr/>
              </a:pPr>
              <a:t>‹#›</a:t>
            </a:fld>
            <a:endParaRPr lang="en-GB" altLang="en-US"/>
          </a:p>
        </p:txBody>
      </p:sp>
    </p:spTree>
    <p:extLst>
      <p:ext uri="{BB962C8B-B14F-4D97-AF65-F5344CB8AC3E}">
        <p14:creationId xmlns:p14="http://schemas.microsoft.com/office/powerpoint/2010/main" val="3094313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FB94C92-E66C-441B-952A-3C796FB9CDF3}"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8F278E78-62ED-4D44-934A-A643B2AADE80}" type="slidenum">
              <a:rPr lang="en-GB" altLang="en-US"/>
              <a:pPr>
                <a:defRPr/>
              </a:pPr>
              <a:t>‹#›</a:t>
            </a:fld>
            <a:endParaRPr lang="en-GB" altLang="en-US"/>
          </a:p>
        </p:txBody>
      </p:sp>
    </p:spTree>
    <p:extLst>
      <p:ext uri="{BB962C8B-B14F-4D97-AF65-F5344CB8AC3E}">
        <p14:creationId xmlns:p14="http://schemas.microsoft.com/office/powerpoint/2010/main" val="2668074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83AEFE40-65D3-4113-AF2A-CA70CA7427AF}" type="datetimeFigureOut">
              <a:rPr lang="en-GB"/>
              <a:pPr>
                <a:defRPr/>
              </a:pPr>
              <a:t>28/11/2019</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FE128AE0-CDDE-4A12-8F52-8BC4024A3A77}" type="slidenum">
              <a:rPr lang="en-GB" altLang="en-US"/>
              <a:pPr>
                <a:defRPr/>
              </a:pPr>
              <a:t>‹#›</a:t>
            </a:fld>
            <a:endParaRPr lang="en-GB" altLang="en-US"/>
          </a:p>
        </p:txBody>
      </p:sp>
    </p:spTree>
    <p:extLst>
      <p:ext uri="{BB962C8B-B14F-4D97-AF65-F5344CB8AC3E}">
        <p14:creationId xmlns:p14="http://schemas.microsoft.com/office/powerpoint/2010/main" val="20300782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277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287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0E541D5E-A2E9-478E-A8C8-8B6F1A5B9A04}" type="slidenum">
              <a:rPr lang="en-GB" altLang="en-US"/>
              <a:pPr>
                <a:defRPr/>
              </a:pPr>
              <a:t>‹#›</a:t>
            </a:fld>
            <a:endParaRPr lang="en-GB" altLang="en-US"/>
          </a:p>
        </p:txBody>
      </p:sp>
    </p:spTree>
    <p:extLst>
      <p:ext uri="{BB962C8B-B14F-4D97-AF65-F5344CB8AC3E}">
        <p14:creationId xmlns:p14="http://schemas.microsoft.com/office/powerpoint/2010/main" val="3600477886"/>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4350" y="1415653"/>
            <a:ext cx="4038600" cy="2776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5350" y="1415653"/>
            <a:ext cx="4038600" cy="2776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5164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9"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9"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99478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24535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0877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80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2927894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2610905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34646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89" y="622718"/>
            <a:ext cx="2060575" cy="356949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0063" y="622718"/>
            <a:ext cx="6030912" cy="35694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3960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500069" y="622697"/>
            <a:ext cx="812772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9" name="Rectangle 3"/>
          <p:cNvSpPr>
            <a:spLocks noGrp="1" noChangeArrowheads="1"/>
          </p:cNvSpPr>
          <p:nvPr>
            <p:ph idx="1"/>
          </p:nvPr>
        </p:nvSpPr>
        <p:spPr bwMode="auto">
          <a:xfrm>
            <a:off x="514351" y="1415653"/>
            <a:ext cx="8113442"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pic>
        <p:nvPicPr>
          <p:cNvPr id="10" name="Picture 9"/>
          <p:cNvPicPr>
            <a:picLocks noChangeAspect="1"/>
          </p:cNvPicPr>
          <p:nvPr userDrawn="1"/>
        </p:nvPicPr>
        <p:blipFill rotWithShape="1">
          <a:blip r:embed="rId2" cstate="print"/>
          <a:srcRect l="23560" t="23657" r="26010" b="31599"/>
          <a:stretch/>
        </p:blipFill>
        <p:spPr>
          <a:xfrm>
            <a:off x="-34761" y="4371671"/>
            <a:ext cx="9227428" cy="784199"/>
          </a:xfrm>
          <a:prstGeom prst="rect">
            <a:avLst/>
          </a:prstGeom>
        </p:spPr>
      </p:pic>
      <p:pic>
        <p:nvPicPr>
          <p:cNvPr id="11" name="Picture 10"/>
          <p:cNvPicPr>
            <a:picLocks noChangeAspect="1"/>
          </p:cNvPicPr>
          <p:nvPr userDrawn="1"/>
        </p:nvPicPr>
        <p:blipFill>
          <a:blip r:embed="rId3" cstate="print"/>
          <a:stretch>
            <a:fillRect/>
          </a:stretch>
        </p:blipFill>
        <p:spPr>
          <a:xfrm>
            <a:off x="6472585" y="4780565"/>
            <a:ext cx="2103260" cy="140217"/>
          </a:xfrm>
          <a:prstGeom prst="rect">
            <a:avLst/>
          </a:prstGeom>
        </p:spPr>
      </p:pic>
    </p:spTree>
    <p:extLst>
      <p:ext uri="{BB962C8B-B14F-4D97-AF65-F5344CB8AC3E}">
        <p14:creationId xmlns:p14="http://schemas.microsoft.com/office/powerpoint/2010/main" val="16757255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476536-77ED-4A7C-9692-281AD387C1CB}"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2325762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pPr>
              <a:defRPr/>
            </a:pPr>
            <a:fld id="{DEA37CE2-564C-42FC-B39F-A9CE5E0419F9}" type="slidenum">
              <a:rPr lang="en-GB" altLang="en-US"/>
              <a:pPr>
                <a:defRPr/>
              </a:pPr>
              <a:t>‹#›</a:t>
            </a:fld>
            <a:endParaRPr lang="en-GB" altLang="en-US"/>
          </a:p>
        </p:txBody>
      </p:sp>
    </p:spTree>
    <p:extLst>
      <p:ext uri="{BB962C8B-B14F-4D97-AF65-F5344CB8AC3E}">
        <p14:creationId xmlns:p14="http://schemas.microsoft.com/office/powerpoint/2010/main" val="2920802574"/>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6AF016-2DA3-4CAA-9DCD-B0ECD0AFE007}"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8075217"/>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A8BD158-E41D-4EA5-ADFC-F4BE08627462}"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7770068"/>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Footer Placeholder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Slide Number Placeholder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147F00-7A2B-4089-A5D5-655D5DFB36A7}"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67853120"/>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454C53-A391-45A0-96E7-58CD4E535D98}"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72718408"/>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DB6514-264F-404C-AED1-F496E50614F7}"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31257738"/>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EB45C2-7445-4185-B87B-D47D796A6DBC}"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56497352"/>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Footer Placeholder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Slide Number Placeholder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08CC3D-EBFD-4385-B773-4C35492B2921}"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44442720"/>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Footer Placeholder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Slide Number Placeholder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7C2485-33FC-494C-B184-C7F9B9B19A27}"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26808551"/>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0D8EDA9-253B-4E07-812B-7C4AF91AD313}"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26820336"/>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4C8E2B-FB4A-419F-893E-DF6CC95A91B8}"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6802353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pPr>
              <a:defRPr/>
            </a:pPr>
            <a:fld id="{D41147E5-BE48-4F75-90C1-23712FC3EE6A}" type="slidenum">
              <a:rPr lang="en-GB" altLang="en-US"/>
              <a:pPr>
                <a:defRPr/>
              </a:pPr>
              <a:t>‹#›</a:t>
            </a:fld>
            <a:endParaRPr lang="en-GB" altLang="en-US"/>
          </a:p>
        </p:txBody>
      </p:sp>
    </p:spTree>
    <p:extLst>
      <p:ext uri="{BB962C8B-B14F-4D97-AF65-F5344CB8AC3E}">
        <p14:creationId xmlns:p14="http://schemas.microsoft.com/office/powerpoint/2010/main" val="301009940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DC17D76-395A-4779-BF28-A3D34D7A7AFD}" type="slidenum">
              <a:rPr lang="en-GB" altLang="en-US"/>
              <a:pPr>
                <a:defRPr/>
              </a:pPr>
              <a:t>‹#›</a:t>
            </a:fld>
            <a:endParaRPr lang="en-GB" altLang="en-US"/>
          </a:p>
        </p:txBody>
      </p:sp>
      <p:pic>
        <p:nvPicPr>
          <p:cNvPr id="1031" name="Picture 7" descr="Slide b/g.pict                                                 000147A7logos                          B34613C8:"/>
          <p:cNvPicPr>
            <a:picLocks noGrp="1" noChangeAspect="1" noChangeArrowheads="1"/>
          </p:cNvPicPr>
          <p:nvPr userDrawn="1"/>
        </p:nvPicPr>
        <p:blipFill>
          <a:blip r:embed="rId13">
            <a:extLst>
              <a:ext uri="{28A0092B-C50C-407E-A947-70E740481C1C}">
                <a14:useLocalDpi xmlns:a14="http://schemas.microsoft.com/office/drawing/2010/main" val="0"/>
              </a:ext>
            </a:extLst>
          </a:blip>
          <a:srcRect r="33223"/>
          <a:stretch>
            <a:fillRect/>
          </a:stretch>
        </p:blipFill>
        <p:spPr bwMode="auto">
          <a:xfrm>
            <a:off x="0" y="0"/>
            <a:ext cx="6511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2"/>
          <p:cNvSpPr>
            <a:spLocks noChangeArrowheads="1"/>
          </p:cNvSpPr>
          <p:nvPr userDrawn="1"/>
        </p:nvSpPr>
        <p:spPr bwMode="auto">
          <a:xfrm>
            <a:off x="4067175" y="234632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7205" r:id="rId1"/>
    <p:sldLayoutId id="2147487206" r:id="rId2"/>
    <p:sldLayoutId id="2147487207" r:id="rId3"/>
    <p:sldLayoutId id="2147487208" r:id="rId4"/>
    <p:sldLayoutId id="2147487209" r:id="rId5"/>
    <p:sldLayoutId id="2147487210" r:id="rId6"/>
    <p:sldLayoutId id="2147487211" r:id="rId7"/>
    <p:sldLayoutId id="2147487212" r:id="rId8"/>
    <p:sldLayoutId id="2147487213" r:id="rId9"/>
    <p:sldLayoutId id="2147487214" r:id="rId10"/>
    <p:sldLayoutId id="2147487215"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0F4D01A5-898D-4C69-A479-09B1E1688F8D}" type="datetimeFigureOut">
              <a:rPr lang="en-GB"/>
              <a:pPr>
                <a:defRPr/>
              </a:pPr>
              <a:t>28/11/2019</a:t>
            </a:fld>
            <a:endParaRPr lang="en-GB"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E945B3C-DF51-455D-8DE6-333FFA15B6B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7216" r:id="rId1"/>
    <p:sldLayoutId id="2147487217" r:id="rId2"/>
    <p:sldLayoutId id="2147487218" r:id="rId3"/>
    <p:sldLayoutId id="2147487219" r:id="rId4"/>
    <p:sldLayoutId id="2147487220" r:id="rId5"/>
    <p:sldLayoutId id="2147487221" r:id="rId6"/>
    <p:sldLayoutId id="2147487222" r:id="rId7"/>
    <p:sldLayoutId id="2147487223" r:id="rId8"/>
    <p:sldLayoutId id="2147487224" r:id="rId9"/>
    <p:sldLayoutId id="2147487225" r:id="rId10"/>
    <p:sldLayoutId id="2147487226"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B83D9302-0691-4ABE-97CE-F06FB51DC016}" type="datetimeFigureOut">
              <a:rPr lang="en-GB"/>
              <a:pPr>
                <a:defRPr/>
              </a:pPr>
              <a:t>28/11/2019</a:t>
            </a:fld>
            <a:endParaRPr lang="en-GB"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8217BD4-9CA9-4FB2-9677-25F9A3BC047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7227" r:id="rId1"/>
    <p:sldLayoutId id="2147487228" r:id="rId2"/>
    <p:sldLayoutId id="2147487229" r:id="rId3"/>
    <p:sldLayoutId id="2147487230" r:id="rId4"/>
    <p:sldLayoutId id="2147487231" r:id="rId5"/>
    <p:sldLayoutId id="2147487232" r:id="rId6"/>
    <p:sldLayoutId id="2147487233" r:id="rId7"/>
    <p:sldLayoutId id="2147487234" r:id="rId8"/>
    <p:sldLayoutId id="2147487235" r:id="rId9"/>
    <p:sldLayoutId id="2147487236" r:id="rId10"/>
    <p:sldLayoutId id="2147487237"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GB"/>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GB"/>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816E775-9207-4DAD-B8DB-89B99FB2C5B2}" type="slidenum">
              <a:rPr lang="en-GB" altLang="en-US"/>
              <a:pPr>
                <a:defRPr/>
              </a:pPr>
              <a:t>‹#›</a:t>
            </a:fld>
            <a:endParaRPr lang="en-GB" altLang="en-US"/>
          </a:p>
        </p:txBody>
      </p:sp>
      <p:pic>
        <p:nvPicPr>
          <p:cNvPr id="4103" name="Picture 7" descr="Slide b/g.pict                                                 000147A7logos                          B34613C8:"/>
          <p:cNvPicPr>
            <a:picLocks noGrp="1" noChangeAspect="1" noChangeArrowheads="1"/>
          </p:cNvPicPr>
          <p:nvPr userDrawn="1"/>
        </p:nvPicPr>
        <p:blipFill>
          <a:blip r:embed="rId13">
            <a:extLst>
              <a:ext uri="{28A0092B-C50C-407E-A947-70E740481C1C}">
                <a14:useLocalDpi xmlns:a14="http://schemas.microsoft.com/office/drawing/2010/main" val="0"/>
              </a:ext>
            </a:extLst>
          </a:blip>
          <a:srcRect r="33223"/>
          <a:stretch>
            <a:fillRect/>
          </a:stretch>
        </p:blipFill>
        <p:spPr bwMode="auto">
          <a:xfrm>
            <a:off x="0" y="0"/>
            <a:ext cx="6511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2"/>
          <p:cNvSpPr>
            <a:spLocks noChangeArrowheads="1"/>
          </p:cNvSpPr>
          <p:nvPr userDrawn="1"/>
        </p:nvSpPr>
        <p:spPr bwMode="auto">
          <a:xfrm>
            <a:off x="4067175" y="234632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7238" r:id="rId1"/>
    <p:sldLayoutId id="2147487239" r:id="rId2"/>
    <p:sldLayoutId id="2147487240" r:id="rId3"/>
    <p:sldLayoutId id="2147487241" r:id="rId4"/>
    <p:sldLayoutId id="2147487242" r:id="rId5"/>
    <p:sldLayoutId id="2147487243" r:id="rId6"/>
    <p:sldLayoutId id="2147487244" r:id="rId7"/>
    <p:sldLayoutId id="2147487245" r:id="rId8"/>
    <p:sldLayoutId id="2147487246" r:id="rId9"/>
    <p:sldLayoutId id="2147487247" r:id="rId10"/>
    <p:sldLayoutId id="2147487248"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250825" y="4246563"/>
            <a:ext cx="8642350" cy="755650"/>
          </a:xfrm>
          <a:prstGeom prst="rect">
            <a:avLst/>
          </a:prstGeom>
          <a:gradFill rotWithShape="1">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defTabSz="685800" eaLnBrk="1" hangingPunct="1">
              <a:defRPr/>
            </a:pPr>
            <a:endParaRPr lang="en-US" sz="1350" dirty="0">
              <a:solidFill>
                <a:srgbClr val="FFFFFF"/>
              </a:solidFill>
            </a:endParaRPr>
          </a:p>
        </p:txBody>
      </p:sp>
      <p:sp>
        <p:nvSpPr>
          <p:cNvPr id="5123" name="Rectangle 2"/>
          <p:cNvSpPr>
            <a:spLocks noGrp="1" noChangeArrowheads="1"/>
          </p:cNvSpPr>
          <p:nvPr>
            <p:ph type="title"/>
          </p:nvPr>
        </p:nvSpPr>
        <p:spPr bwMode="auto">
          <a:xfrm>
            <a:off x="500063" y="6223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5124" name="Rectangle 3"/>
          <p:cNvSpPr>
            <a:spLocks noGrp="1" noChangeArrowheads="1"/>
          </p:cNvSpPr>
          <p:nvPr>
            <p:ph type="body" idx="1"/>
          </p:nvPr>
        </p:nvSpPr>
        <p:spPr bwMode="auto">
          <a:xfrm>
            <a:off x="514350" y="1416050"/>
            <a:ext cx="82296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Text Box 7"/>
          <p:cNvSpPr txBox="1">
            <a:spLocks noChangeArrowheads="1"/>
          </p:cNvSpPr>
          <p:nvPr/>
        </p:nvSpPr>
        <p:spPr bwMode="auto">
          <a:xfrm>
            <a:off x="523875" y="4741863"/>
            <a:ext cx="3384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defTabSz="685800" eaLnBrk="1" hangingPunct="1">
              <a:spcBef>
                <a:spcPct val="50000"/>
              </a:spcBef>
              <a:defRPr/>
            </a:pPr>
            <a:r>
              <a:rPr lang="en-GB" sz="900" dirty="0">
                <a:solidFill>
                  <a:srgbClr val="FFFFFF"/>
                </a:solidFill>
              </a:rPr>
              <a:t>Transforming lives through learning</a:t>
            </a:r>
          </a:p>
        </p:txBody>
      </p:sp>
      <p:sp>
        <p:nvSpPr>
          <p:cNvPr id="1030" name="Picture 9" descr="Education Scotland White (higher res)"/>
          <p:cNvSpPr>
            <a:spLocks noChangeAspect="1" noChangeArrowheads="1"/>
          </p:cNvSpPr>
          <p:nvPr/>
        </p:nvSpPr>
        <p:spPr bwMode="auto">
          <a:xfrm>
            <a:off x="7019925" y="4419600"/>
            <a:ext cx="16192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defTabSz="685800" eaLnBrk="1" hangingPunct="1">
              <a:defRPr/>
            </a:pPr>
            <a:endParaRPr lang="en-US" sz="1350" dirty="0">
              <a:solidFill>
                <a:srgbClr val="FFFFFF"/>
              </a:solidFill>
            </a:endParaRPr>
          </a:p>
        </p:txBody>
      </p:sp>
      <p:pic>
        <p:nvPicPr>
          <p:cNvPr id="5127" name="Picture 7" descr="Education Scotland White (45mm)"/>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077075" y="4408488"/>
            <a:ext cx="1616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5" r:id="rId1"/>
    <p:sldLayoutId id="2147487196" r:id="rId2"/>
    <p:sldLayoutId id="2147487197" r:id="rId3"/>
    <p:sldLayoutId id="2147487198" r:id="rId4"/>
    <p:sldLayoutId id="2147487199" r:id="rId5"/>
    <p:sldLayoutId id="2147487200" r:id="rId6"/>
    <p:sldLayoutId id="2147487201" r:id="rId7"/>
    <p:sldLayoutId id="2147487202" r:id="rId8"/>
    <p:sldLayoutId id="2147487203" r:id="rId9"/>
    <p:sldLayoutId id="2147487204" r:id="rId10"/>
    <p:sldLayoutId id="2147487249" r:id="rId11"/>
    <p:sldLayoutId id="2147487250" r:id="rId12"/>
  </p:sldLayoutIdLst>
  <p:txStyles>
    <p:titleStyle>
      <a:lvl1pPr algn="l" rtl="0" eaLnBrk="0" fontAlgn="base" hangingPunct="0">
        <a:spcBef>
          <a:spcPct val="0"/>
        </a:spcBef>
        <a:spcAft>
          <a:spcPct val="0"/>
        </a:spcAft>
        <a:defRPr sz="2200" b="1">
          <a:solidFill>
            <a:srgbClr val="000000"/>
          </a:solidFill>
          <a:latin typeface="+mj-lt"/>
          <a:ea typeface="+mj-ea"/>
          <a:cs typeface="+mj-cs"/>
        </a:defRPr>
      </a:lvl1pPr>
      <a:lvl2pPr algn="l" rtl="0" eaLnBrk="0" fontAlgn="base" hangingPunct="0">
        <a:spcBef>
          <a:spcPct val="0"/>
        </a:spcBef>
        <a:spcAft>
          <a:spcPct val="0"/>
        </a:spcAft>
        <a:defRPr sz="2200" b="1">
          <a:solidFill>
            <a:srgbClr val="000000"/>
          </a:solidFill>
          <a:latin typeface="Arial" charset="0"/>
          <a:cs typeface="Arial" charset="0"/>
        </a:defRPr>
      </a:lvl2pPr>
      <a:lvl3pPr algn="l" rtl="0" eaLnBrk="0" fontAlgn="base" hangingPunct="0">
        <a:spcBef>
          <a:spcPct val="0"/>
        </a:spcBef>
        <a:spcAft>
          <a:spcPct val="0"/>
        </a:spcAft>
        <a:defRPr sz="2200" b="1">
          <a:solidFill>
            <a:srgbClr val="000000"/>
          </a:solidFill>
          <a:latin typeface="Arial" charset="0"/>
          <a:cs typeface="Arial" charset="0"/>
        </a:defRPr>
      </a:lvl3pPr>
      <a:lvl4pPr algn="l" rtl="0" eaLnBrk="0" fontAlgn="base" hangingPunct="0">
        <a:spcBef>
          <a:spcPct val="0"/>
        </a:spcBef>
        <a:spcAft>
          <a:spcPct val="0"/>
        </a:spcAft>
        <a:defRPr sz="2200" b="1">
          <a:solidFill>
            <a:srgbClr val="000000"/>
          </a:solidFill>
          <a:latin typeface="Arial" charset="0"/>
          <a:cs typeface="Arial" charset="0"/>
        </a:defRPr>
      </a:lvl4pPr>
      <a:lvl5pPr algn="l" rtl="0" eaLnBrk="0" fontAlgn="base" hangingPunct="0">
        <a:spcBef>
          <a:spcPct val="0"/>
        </a:spcBef>
        <a:spcAft>
          <a:spcPct val="0"/>
        </a:spcAft>
        <a:defRPr sz="2200" b="1">
          <a:solidFill>
            <a:srgbClr val="000000"/>
          </a:solidFill>
          <a:latin typeface="Arial" charset="0"/>
          <a:cs typeface="Arial" charset="0"/>
        </a:defRPr>
      </a:lvl5pPr>
      <a:lvl6pPr marL="342900" algn="l" rtl="0" fontAlgn="base">
        <a:spcBef>
          <a:spcPct val="0"/>
        </a:spcBef>
        <a:spcAft>
          <a:spcPct val="0"/>
        </a:spcAft>
        <a:defRPr sz="2250" b="1">
          <a:solidFill>
            <a:srgbClr val="000000"/>
          </a:solidFill>
          <a:latin typeface="Arial" charset="0"/>
          <a:cs typeface="Arial" charset="0"/>
        </a:defRPr>
      </a:lvl6pPr>
      <a:lvl7pPr marL="685800" algn="l" rtl="0" fontAlgn="base">
        <a:spcBef>
          <a:spcPct val="0"/>
        </a:spcBef>
        <a:spcAft>
          <a:spcPct val="0"/>
        </a:spcAft>
        <a:defRPr sz="2250" b="1">
          <a:solidFill>
            <a:srgbClr val="000000"/>
          </a:solidFill>
          <a:latin typeface="Arial" charset="0"/>
          <a:cs typeface="Arial" charset="0"/>
        </a:defRPr>
      </a:lvl7pPr>
      <a:lvl8pPr marL="1028700" algn="l" rtl="0" fontAlgn="base">
        <a:spcBef>
          <a:spcPct val="0"/>
        </a:spcBef>
        <a:spcAft>
          <a:spcPct val="0"/>
        </a:spcAft>
        <a:defRPr sz="2250" b="1">
          <a:solidFill>
            <a:srgbClr val="000000"/>
          </a:solidFill>
          <a:latin typeface="Arial" charset="0"/>
          <a:cs typeface="Arial" charset="0"/>
        </a:defRPr>
      </a:lvl8pPr>
      <a:lvl9pPr marL="1371600" algn="l" rtl="0" fontAlgn="base">
        <a:spcBef>
          <a:spcPct val="0"/>
        </a:spcBef>
        <a:spcAft>
          <a:spcPct val="0"/>
        </a:spcAft>
        <a:defRPr sz="2250" b="1">
          <a:solidFill>
            <a:srgbClr val="000000"/>
          </a:solidFill>
          <a:latin typeface="Arial" charset="0"/>
          <a:cs typeface="Arial" charset="0"/>
        </a:defRPr>
      </a:lvl9pPr>
    </p:titleStyle>
    <p:bodyStyle>
      <a:lvl1pPr marL="257175" indent="-257175" algn="l" rtl="0" eaLnBrk="0" fontAlgn="base" hangingPunct="0">
        <a:spcBef>
          <a:spcPct val="20000"/>
        </a:spcBef>
        <a:spcAft>
          <a:spcPct val="0"/>
        </a:spcAft>
        <a:buChar char="•"/>
        <a:defRPr sz="1500">
          <a:solidFill>
            <a:srgbClr val="000000"/>
          </a:solidFill>
          <a:latin typeface="+mn-lt"/>
          <a:ea typeface="+mn-ea"/>
          <a:cs typeface="+mn-cs"/>
        </a:defRPr>
      </a:lvl1pPr>
      <a:lvl2pPr marL="557213" indent="-214313" algn="l" rtl="0" eaLnBrk="0" fontAlgn="base" hangingPunct="0">
        <a:spcBef>
          <a:spcPct val="20000"/>
        </a:spcBef>
        <a:spcAft>
          <a:spcPct val="0"/>
        </a:spcAft>
        <a:buChar char="–"/>
        <a:defRPr sz="1500">
          <a:solidFill>
            <a:srgbClr val="000000"/>
          </a:solidFill>
          <a:latin typeface="+mn-lt"/>
          <a:cs typeface="+mn-cs"/>
        </a:defRPr>
      </a:lvl2pPr>
      <a:lvl3pPr marL="857250" indent="-171450" algn="l" rtl="0" eaLnBrk="0" fontAlgn="base" hangingPunct="0">
        <a:spcBef>
          <a:spcPct val="20000"/>
        </a:spcBef>
        <a:spcAft>
          <a:spcPct val="0"/>
        </a:spcAft>
        <a:buChar char="•"/>
        <a:defRPr sz="1500">
          <a:solidFill>
            <a:srgbClr val="000000"/>
          </a:solidFill>
          <a:latin typeface="+mn-lt"/>
          <a:cs typeface="+mn-cs"/>
        </a:defRPr>
      </a:lvl3pPr>
      <a:lvl4pPr marL="1200150" indent="-171450" algn="l" rtl="0" eaLnBrk="0" fontAlgn="base" hangingPunct="0">
        <a:spcBef>
          <a:spcPct val="20000"/>
        </a:spcBef>
        <a:spcAft>
          <a:spcPct val="0"/>
        </a:spcAft>
        <a:buChar char="–"/>
        <a:defRPr sz="1500">
          <a:solidFill>
            <a:srgbClr val="000000"/>
          </a:solidFill>
          <a:latin typeface="+mn-lt"/>
          <a:cs typeface="+mn-cs"/>
        </a:defRPr>
      </a:lvl4pPr>
      <a:lvl5pPr marL="1543050" indent="-171450" algn="l" rtl="0" eaLnBrk="0" fontAlgn="base" hangingPunct="0">
        <a:spcBef>
          <a:spcPct val="20000"/>
        </a:spcBef>
        <a:spcAft>
          <a:spcPct val="0"/>
        </a:spcAft>
        <a:buChar char="»"/>
        <a:defRPr sz="1500">
          <a:solidFill>
            <a:srgbClr val="000000"/>
          </a:solidFill>
          <a:latin typeface="+mn-lt"/>
          <a:cs typeface="+mn-cs"/>
        </a:defRPr>
      </a:lvl5pPr>
      <a:lvl6pPr marL="1885950" indent="-171450" algn="l" rtl="0" fontAlgn="base">
        <a:spcBef>
          <a:spcPct val="20000"/>
        </a:spcBef>
        <a:spcAft>
          <a:spcPct val="0"/>
        </a:spcAft>
        <a:buChar char="»"/>
        <a:defRPr sz="1500">
          <a:solidFill>
            <a:srgbClr val="000000"/>
          </a:solidFill>
          <a:latin typeface="+mn-lt"/>
          <a:cs typeface="+mn-cs"/>
        </a:defRPr>
      </a:lvl6pPr>
      <a:lvl7pPr marL="2228850" indent="-171450" algn="l" rtl="0" fontAlgn="base">
        <a:spcBef>
          <a:spcPct val="20000"/>
        </a:spcBef>
        <a:spcAft>
          <a:spcPct val="0"/>
        </a:spcAft>
        <a:buChar char="»"/>
        <a:defRPr sz="1500">
          <a:solidFill>
            <a:srgbClr val="000000"/>
          </a:solidFill>
          <a:latin typeface="+mn-lt"/>
          <a:cs typeface="+mn-cs"/>
        </a:defRPr>
      </a:lvl7pPr>
      <a:lvl8pPr marL="2571750" indent="-171450" algn="l" rtl="0" fontAlgn="base">
        <a:spcBef>
          <a:spcPct val="20000"/>
        </a:spcBef>
        <a:spcAft>
          <a:spcPct val="0"/>
        </a:spcAft>
        <a:buChar char="»"/>
        <a:defRPr sz="1500">
          <a:solidFill>
            <a:srgbClr val="000000"/>
          </a:solidFill>
          <a:latin typeface="+mn-lt"/>
          <a:cs typeface="+mn-cs"/>
        </a:defRPr>
      </a:lvl8pPr>
      <a:lvl9pPr marL="2914650" indent="-171450" algn="l" rtl="0" fontAlgn="base">
        <a:spcBef>
          <a:spcPct val="20000"/>
        </a:spcBef>
        <a:spcAft>
          <a:spcPct val="0"/>
        </a:spcAft>
        <a:buChar char="»"/>
        <a:defRPr sz="1500">
          <a:solidFill>
            <a:srgbClr val="000000"/>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614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a:defRPr>
            </a:lvl1pPr>
          </a:lstStyle>
          <a:p>
            <a:pPr>
              <a:defRPr/>
            </a:pPr>
            <a:fld id="{3975D9C6-7AAE-4CE3-8580-0D21265ED809}" type="datetimeFigureOut">
              <a:rPr lang="en-GB"/>
              <a:pPr>
                <a:defRPr/>
              </a:pPr>
              <a:t>28/11/2019</a:t>
            </a:fld>
            <a:endParaRPr lang="en-GB"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a:solidFill>
                  <a:srgbClr val="898989"/>
                </a:solidFill>
                <a:latin typeface="Calibri" panose="020F0502020204030204" pitchFamily="34" charset="0"/>
              </a:defRPr>
            </a:lvl1pPr>
          </a:lstStyle>
          <a:p>
            <a:pPr>
              <a:defRPr/>
            </a:pPr>
            <a:fld id="{97EFDD68-3F5B-45B0-BE2B-15357BC56FB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7251" r:id="rId1"/>
    <p:sldLayoutId id="2147487252" r:id="rId2"/>
    <p:sldLayoutId id="2147487253" r:id="rId3"/>
    <p:sldLayoutId id="2147487254" r:id="rId4"/>
    <p:sldLayoutId id="2147487255" r:id="rId5"/>
    <p:sldLayoutId id="2147487256" r:id="rId6"/>
    <p:sldLayoutId id="2147487257" r:id="rId7"/>
    <p:sldLayoutId id="2147487258" r:id="rId8"/>
    <p:sldLayoutId id="2147487259" r:id="rId9"/>
    <p:sldLayoutId id="2147487260" r:id="rId10"/>
    <p:sldLayoutId id="2147487261"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250827" y="4245790"/>
            <a:ext cx="8642350" cy="756047"/>
          </a:xfrm>
          <a:prstGeom prst="rect">
            <a:avLst/>
          </a:prstGeom>
          <a:gradFill rotWithShape="1">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27" name="Rectangle 2"/>
          <p:cNvSpPr>
            <a:spLocks noGrp="1" noChangeArrowheads="1"/>
          </p:cNvSpPr>
          <p:nvPr>
            <p:ph type="title"/>
          </p:nvPr>
        </p:nvSpPr>
        <p:spPr bwMode="auto">
          <a:xfrm>
            <a:off x="500063" y="622697"/>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514350" y="1415653"/>
            <a:ext cx="82296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Text Box 7"/>
          <p:cNvSpPr txBox="1">
            <a:spLocks noChangeArrowheads="1"/>
          </p:cNvSpPr>
          <p:nvPr/>
        </p:nvSpPr>
        <p:spPr bwMode="auto">
          <a:xfrm>
            <a:off x="523875" y="4742280"/>
            <a:ext cx="33845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Transforming lives through learning</a:t>
            </a:r>
          </a:p>
        </p:txBody>
      </p:sp>
      <p:sp>
        <p:nvSpPr>
          <p:cNvPr id="1030" name="Picture 9" descr="Education Scotland White (higher res)"/>
          <p:cNvSpPr>
            <a:spLocks noChangeAspect="1" noChangeArrowheads="1"/>
          </p:cNvSpPr>
          <p:nvPr/>
        </p:nvSpPr>
        <p:spPr bwMode="auto">
          <a:xfrm>
            <a:off x="7019925" y="4419600"/>
            <a:ext cx="16192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31" name="Picture 7" descr="Education Scotland White (45mm)"/>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77089" y="4407694"/>
            <a:ext cx="1616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483317"/>
      </p:ext>
    </p:extLst>
  </p:cSld>
  <p:clrMap bg1="lt1" tx1="dk1" bg2="lt2" tx2="dk2" accent1="accent1" accent2="accent2" accent3="accent3" accent4="accent4" accent5="accent5" accent6="accent6" hlink="hlink" folHlink="folHlink"/>
  <p:sldLayoutIdLst>
    <p:sldLayoutId id="2147487274" r:id="rId1"/>
    <p:sldLayoutId id="2147487275" r:id="rId2"/>
    <p:sldLayoutId id="2147487276" r:id="rId3"/>
    <p:sldLayoutId id="2147487277" r:id="rId4"/>
    <p:sldLayoutId id="2147487278" r:id="rId5"/>
    <p:sldLayoutId id="2147487279" r:id="rId6"/>
    <p:sldLayoutId id="2147487280" r:id="rId7"/>
    <p:sldLayoutId id="2147487281" r:id="rId8"/>
    <p:sldLayoutId id="2147487282" r:id="rId9"/>
    <p:sldLayoutId id="2147487283" r:id="rId10"/>
    <p:sldLayoutId id="2147487284" r:id="rId11"/>
  </p:sldLayoutIdLst>
  <p:txStyles>
    <p:titleStyle>
      <a:lvl1pPr algn="l" rtl="0" eaLnBrk="0" fontAlgn="base" hangingPunct="0">
        <a:spcBef>
          <a:spcPct val="0"/>
        </a:spcBef>
        <a:spcAft>
          <a:spcPct val="0"/>
        </a:spcAft>
        <a:defRPr sz="2250" b="1">
          <a:solidFill>
            <a:srgbClr val="000000"/>
          </a:solidFill>
          <a:latin typeface="+mj-lt"/>
          <a:ea typeface="+mj-ea"/>
          <a:cs typeface="+mj-cs"/>
        </a:defRPr>
      </a:lvl1pPr>
      <a:lvl2pPr algn="l" rtl="0" eaLnBrk="0" fontAlgn="base" hangingPunct="0">
        <a:spcBef>
          <a:spcPct val="0"/>
        </a:spcBef>
        <a:spcAft>
          <a:spcPct val="0"/>
        </a:spcAft>
        <a:defRPr sz="2250" b="1">
          <a:solidFill>
            <a:srgbClr val="000000"/>
          </a:solidFill>
          <a:latin typeface="Arial" charset="0"/>
          <a:cs typeface="Arial" charset="0"/>
        </a:defRPr>
      </a:lvl2pPr>
      <a:lvl3pPr algn="l" rtl="0" eaLnBrk="0" fontAlgn="base" hangingPunct="0">
        <a:spcBef>
          <a:spcPct val="0"/>
        </a:spcBef>
        <a:spcAft>
          <a:spcPct val="0"/>
        </a:spcAft>
        <a:defRPr sz="2250" b="1">
          <a:solidFill>
            <a:srgbClr val="000000"/>
          </a:solidFill>
          <a:latin typeface="Arial" charset="0"/>
          <a:cs typeface="Arial" charset="0"/>
        </a:defRPr>
      </a:lvl3pPr>
      <a:lvl4pPr algn="l" rtl="0" eaLnBrk="0" fontAlgn="base" hangingPunct="0">
        <a:spcBef>
          <a:spcPct val="0"/>
        </a:spcBef>
        <a:spcAft>
          <a:spcPct val="0"/>
        </a:spcAft>
        <a:defRPr sz="2250" b="1">
          <a:solidFill>
            <a:srgbClr val="000000"/>
          </a:solidFill>
          <a:latin typeface="Arial" charset="0"/>
          <a:cs typeface="Arial" charset="0"/>
        </a:defRPr>
      </a:lvl4pPr>
      <a:lvl5pPr algn="l" rtl="0" eaLnBrk="0" fontAlgn="base" hangingPunct="0">
        <a:spcBef>
          <a:spcPct val="0"/>
        </a:spcBef>
        <a:spcAft>
          <a:spcPct val="0"/>
        </a:spcAft>
        <a:defRPr sz="2250" b="1">
          <a:solidFill>
            <a:srgbClr val="000000"/>
          </a:solidFill>
          <a:latin typeface="Arial" charset="0"/>
          <a:cs typeface="Arial" charset="0"/>
        </a:defRPr>
      </a:lvl5pPr>
      <a:lvl6pPr marL="342900" algn="l" rtl="0" fontAlgn="base">
        <a:spcBef>
          <a:spcPct val="0"/>
        </a:spcBef>
        <a:spcAft>
          <a:spcPct val="0"/>
        </a:spcAft>
        <a:defRPr sz="2250" b="1">
          <a:solidFill>
            <a:srgbClr val="000000"/>
          </a:solidFill>
          <a:latin typeface="Arial" charset="0"/>
          <a:cs typeface="Arial" charset="0"/>
        </a:defRPr>
      </a:lvl6pPr>
      <a:lvl7pPr marL="685800" algn="l" rtl="0" fontAlgn="base">
        <a:spcBef>
          <a:spcPct val="0"/>
        </a:spcBef>
        <a:spcAft>
          <a:spcPct val="0"/>
        </a:spcAft>
        <a:defRPr sz="2250" b="1">
          <a:solidFill>
            <a:srgbClr val="000000"/>
          </a:solidFill>
          <a:latin typeface="Arial" charset="0"/>
          <a:cs typeface="Arial" charset="0"/>
        </a:defRPr>
      </a:lvl7pPr>
      <a:lvl8pPr marL="1028700" algn="l" rtl="0" fontAlgn="base">
        <a:spcBef>
          <a:spcPct val="0"/>
        </a:spcBef>
        <a:spcAft>
          <a:spcPct val="0"/>
        </a:spcAft>
        <a:defRPr sz="2250" b="1">
          <a:solidFill>
            <a:srgbClr val="000000"/>
          </a:solidFill>
          <a:latin typeface="Arial" charset="0"/>
          <a:cs typeface="Arial" charset="0"/>
        </a:defRPr>
      </a:lvl8pPr>
      <a:lvl9pPr marL="1371600" algn="l" rtl="0" fontAlgn="base">
        <a:spcBef>
          <a:spcPct val="0"/>
        </a:spcBef>
        <a:spcAft>
          <a:spcPct val="0"/>
        </a:spcAft>
        <a:defRPr sz="2250" b="1">
          <a:solidFill>
            <a:srgbClr val="000000"/>
          </a:solidFill>
          <a:latin typeface="Arial" charset="0"/>
          <a:cs typeface="Arial" charset="0"/>
        </a:defRPr>
      </a:lvl9pPr>
    </p:titleStyle>
    <p:bodyStyle>
      <a:lvl1pPr marL="257175" indent="-257175" algn="l" rtl="0" eaLnBrk="0" fontAlgn="base" hangingPunct="0">
        <a:spcBef>
          <a:spcPct val="20000"/>
        </a:spcBef>
        <a:spcAft>
          <a:spcPct val="0"/>
        </a:spcAft>
        <a:buChar char="•"/>
        <a:defRPr sz="1500">
          <a:solidFill>
            <a:srgbClr val="000000"/>
          </a:solidFill>
          <a:latin typeface="+mn-lt"/>
          <a:ea typeface="+mn-ea"/>
          <a:cs typeface="+mn-cs"/>
        </a:defRPr>
      </a:lvl1pPr>
      <a:lvl2pPr marL="557213" indent="-214313" algn="l" rtl="0" eaLnBrk="0" fontAlgn="base" hangingPunct="0">
        <a:spcBef>
          <a:spcPct val="20000"/>
        </a:spcBef>
        <a:spcAft>
          <a:spcPct val="0"/>
        </a:spcAft>
        <a:buChar char="–"/>
        <a:defRPr sz="1500">
          <a:solidFill>
            <a:srgbClr val="000000"/>
          </a:solidFill>
          <a:latin typeface="+mn-lt"/>
          <a:cs typeface="+mn-cs"/>
        </a:defRPr>
      </a:lvl2pPr>
      <a:lvl3pPr marL="857250" indent="-171450" algn="l" rtl="0" eaLnBrk="0" fontAlgn="base" hangingPunct="0">
        <a:spcBef>
          <a:spcPct val="20000"/>
        </a:spcBef>
        <a:spcAft>
          <a:spcPct val="0"/>
        </a:spcAft>
        <a:buChar char="•"/>
        <a:defRPr sz="1500">
          <a:solidFill>
            <a:srgbClr val="000000"/>
          </a:solidFill>
          <a:latin typeface="+mn-lt"/>
          <a:cs typeface="+mn-cs"/>
        </a:defRPr>
      </a:lvl3pPr>
      <a:lvl4pPr marL="1200150" indent="-171450" algn="l" rtl="0" eaLnBrk="0" fontAlgn="base" hangingPunct="0">
        <a:spcBef>
          <a:spcPct val="20000"/>
        </a:spcBef>
        <a:spcAft>
          <a:spcPct val="0"/>
        </a:spcAft>
        <a:buChar char="–"/>
        <a:defRPr sz="1500">
          <a:solidFill>
            <a:srgbClr val="000000"/>
          </a:solidFill>
          <a:latin typeface="+mn-lt"/>
          <a:cs typeface="+mn-cs"/>
        </a:defRPr>
      </a:lvl4pPr>
      <a:lvl5pPr marL="1543050" indent="-171450" algn="l" rtl="0" eaLnBrk="0" fontAlgn="base" hangingPunct="0">
        <a:spcBef>
          <a:spcPct val="20000"/>
        </a:spcBef>
        <a:spcAft>
          <a:spcPct val="0"/>
        </a:spcAft>
        <a:buChar char="»"/>
        <a:defRPr sz="1500">
          <a:solidFill>
            <a:srgbClr val="000000"/>
          </a:solidFill>
          <a:latin typeface="+mn-lt"/>
          <a:cs typeface="+mn-cs"/>
        </a:defRPr>
      </a:lvl5pPr>
      <a:lvl6pPr marL="1885950" indent="-171450" algn="l" rtl="0" fontAlgn="base">
        <a:spcBef>
          <a:spcPct val="20000"/>
        </a:spcBef>
        <a:spcAft>
          <a:spcPct val="0"/>
        </a:spcAft>
        <a:buChar char="»"/>
        <a:defRPr sz="1500">
          <a:solidFill>
            <a:srgbClr val="000000"/>
          </a:solidFill>
          <a:latin typeface="+mn-lt"/>
          <a:cs typeface="+mn-cs"/>
        </a:defRPr>
      </a:lvl6pPr>
      <a:lvl7pPr marL="2228850" indent="-171450" algn="l" rtl="0" fontAlgn="base">
        <a:spcBef>
          <a:spcPct val="20000"/>
        </a:spcBef>
        <a:spcAft>
          <a:spcPct val="0"/>
        </a:spcAft>
        <a:buChar char="»"/>
        <a:defRPr sz="1500">
          <a:solidFill>
            <a:srgbClr val="000000"/>
          </a:solidFill>
          <a:latin typeface="+mn-lt"/>
          <a:cs typeface="+mn-cs"/>
        </a:defRPr>
      </a:lvl7pPr>
      <a:lvl8pPr marL="2571750" indent="-171450" algn="l" rtl="0" fontAlgn="base">
        <a:spcBef>
          <a:spcPct val="20000"/>
        </a:spcBef>
        <a:spcAft>
          <a:spcPct val="0"/>
        </a:spcAft>
        <a:buChar char="»"/>
        <a:defRPr sz="1500">
          <a:solidFill>
            <a:srgbClr val="000000"/>
          </a:solidFill>
          <a:latin typeface="+mn-lt"/>
          <a:cs typeface="+mn-cs"/>
        </a:defRPr>
      </a:lvl8pPr>
      <a:lvl9pPr marL="2914650" indent="-171450" algn="l" rtl="0" fontAlgn="base">
        <a:spcBef>
          <a:spcPct val="20000"/>
        </a:spcBef>
        <a:spcAft>
          <a:spcPct val="0"/>
        </a:spcAft>
        <a:buChar char="»"/>
        <a:defRPr sz="1500">
          <a:solidFill>
            <a:srgbClr val="000000"/>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867052-B39A-4728-A8A9-CA4C269F83A9}"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7175" name="Picture 7" descr="Slide b/g.pict                                                 000147A7logos                          B34613C8:"/>
          <p:cNvPicPr>
            <a:picLocks noGrp="1" noChangeAspect="1" noChangeArrowheads="1"/>
          </p:cNvPicPr>
          <p:nvPr userDrawn="1"/>
        </p:nvPicPr>
        <p:blipFill>
          <a:blip r:embed="rId13">
            <a:extLst>
              <a:ext uri="{28A0092B-C50C-407E-A947-70E740481C1C}">
                <a14:useLocalDpi xmlns:a14="http://schemas.microsoft.com/office/drawing/2010/main" val="0"/>
              </a:ext>
            </a:extLst>
          </a:blip>
          <a:srcRect r="33223"/>
          <a:stretch>
            <a:fillRect/>
          </a:stretch>
        </p:blipFill>
        <p:spPr bwMode="auto">
          <a:xfrm>
            <a:off x="0" y="0"/>
            <a:ext cx="6511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2"/>
          <p:cNvSpPr>
            <a:spLocks noChangeArrowheads="1"/>
          </p:cNvSpPr>
          <p:nvPr userDrawn="1"/>
        </p:nvSpPr>
        <p:spPr bwMode="auto">
          <a:xfrm>
            <a:off x="4067175" y="234632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46169157"/>
      </p:ext>
    </p:extLst>
  </p:cSld>
  <p:clrMap bg1="lt1" tx1="dk1" bg2="lt2" tx2="dk2" accent1="accent1" accent2="accent2" accent3="accent3" accent4="accent4" accent5="accent5" accent6="accent6" hlink="hlink" folHlink="folHlink"/>
  <p:sldLayoutIdLst>
    <p:sldLayoutId id="2147487287" r:id="rId1"/>
    <p:sldLayoutId id="2147487288" r:id="rId2"/>
    <p:sldLayoutId id="2147487289" r:id="rId3"/>
    <p:sldLayoutId id="2147487290" r:id="rId4"/>
    <p:sldLayoutId id="2147487291" r:id="rId5"/>
    <p:sldLayoutId id="2147487292" r:id="rId6"/>
    <p:sldLayoutId id="2147487293" r:id="rId7"/>
    <p:sldLayoutId id="2147487294" r:id="rId8"/>
    <p:sldLayoutId id="2147487295" r:id="rId9"/>
    <p:sldLayoutId id="2147487296" r:id="rId10"/>
    <p:sldLayoutId id="2147487297"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56.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5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56.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29.xml"/><Relationship Id="rId1" Type="http://schemas.openxmlformats.org/officeDocument/2006/relationships/video" Target="https://www.youtube.com/embed/xpy_U391n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jpeg"/><Relationship Id="rId3" Type="http://schemas.openxmlformats.org/officeDocument/2006/relationships/image" Target="../media/image10.jpeg"/><Relationship Id="rId21" Type="http://schemas.openxmlformats.org/officeDocument/2006/relationships/image" Target="../media/image28.png"/><Relationship Id="rId34" Type="http://schemas.openxmlformats.org/officeDocument/2006/relationships/image" Target="../media/image39.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1.png"/><Relationship Id="rId33"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png"/><Relationship Id="rId29"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0.png"/><Relationship Id="rId32" Type="http://schemas.openxmlformats.org/officeDocument/2006/relationships/image" Target="../media/image37.jpeg"/><Relationship Id="rId37" Type="http://schemas.openxmlformats.org/officeDocument/2006/relationships/image" Target="../media/image42.pn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29.jpeg"/><Relationship Id="rId28" Type="http://schemas.openxmlformats.org/officeDocument/2006/relationships/image" Target="../media/image34.jpeg"/><Relationship Id="rId36" Type="http://schemas.openxmlformats.org/officeDocument/2006/relationships/image" Target="../media/image41.png"/><Relationship Id="rId10" Type="http://schemas.openxmlformats.org/officeDocument/2006/relationships/image" Target="../media/image17.jpeg"/><Relationship Id="rId19" Type="http://schemas.openxmlformats.org/officeDocument/2006/relationships/image" Target="../media/image26.jpeg"/><Relationship Id="rId31" Type="http://schemas.openxmlformats.org/officeDocument/2006/relationships/image" Target="../media/image36.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 Id="rId22" Type="http://schemas.openxmlformats.org/officeDocument/2006/relationships/hyperlink" Target="https://www.google.co.uk/url?sa=i&amp;source=images&amp;cd=&amp;cad=rja&amp;uact=8&amp;ved=2ahUKEwi8y7fmypvbAhVD8RQKHSMdDyAQjRx6BAgBEAU&amp;url=http://www.idealfilms.com/arts-award-logo/&amp;psig=AOvVaw3bT99-xPcvMm8Qq0LYmkfb&amp;ust=1527156297152205" TargetMode="External"/><Relationship Id="rId27" Type="http://schemas.openxmlformats.org/officeDocument/2006/relationships/image" Target="../media/image33.jpeg"/><Relationship Id="rId30" Type="http://schemas.openxmlformats.org/officeDocument/2006/relationships/image" Target="../media/image5.jpeg"/><Relationship Id="rId35"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13"/>
          <p:cNvSpPr>
            <a:spLocks noChangeArrowheads="1"/>
          </p:cNvSpPr>
          <p:nvPr/>
        </p:nvSpPr>
        <p:spPr bwMode="auto">
          <a:xfrm>
            <a:off x="683568" y="1152258"/>
            <a:ext cx="7362825"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552575" indent="-180975">
              <a:spcBef>
                <a:spcPct val="20000"/>
              </a:spcBef>
              <a:buChar char="–"/>
              <a:defRPr sz="2000">
                <a:solidFill>
                  <a:schemeClr val="tx1"/>
                </a:solidFill>
                <a:latin typeface="Times New Roman" panose="02020603050405020304" pitchFamily="18" charset="0"/>
              </a:defRPr>
            </a:lvl4pPr>
            <a:lvl5pPr marL="2009775" indent="-180975">
              <a:spcBef>
                <a:spcPct val="20000"/>
              </a:spcBef>
              <a:buChar char="»"/>
              <a:defRPr sz="2000">
                <a:solidFill>
                  <a:schemeClr val="tx1"/>
                </a:solidFill>
                <a:latin typeface="Times New Roman" panose="02020603050405020304" pitchFamily="18" charset="0"/>
              </a:defRPr>
            </a:lvl5pPr>
            <a:lvl6pPr marL="2466975" indent="-1809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24175" indent="-1809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381375" indent="-1809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38575" indent="-1809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ts val="600"/>
              </a:spcAft>
              <a:buFontTx/>
              <a:buNone/>
            </a:pPr>
            <a:r>
              <a:rPr lang="en-GB" altLang="en-US" sz="2800" b="1" dirty="0">
                <a:solidFill>
                  <a:srgbClr val="685784"/>
                </a:solidFill>
                <a:latin typeface="Calibri" panose="020F0502020204030204" pitchFamily="34" charset="0"/>
                <a:cs typeface="Arial" panose="020B0604020202020204" pitchFamily="34" charset="0"/>
              </a:rPr>
              <a:t>Harnessing Youth Awards to Recognise and Accredit Wider Learning and Achievement</a:t>
            </a:r>
          </a:p>
          <a:p>
            <a:pPr algn="ctr">
              <a:spcBef>
                <a:spcPct val="0"/>
              </a:spcBef>
              <a:spcAft>
                <a:spcPts val="600"/>
              </a:spcAft>
              <a:buFontTx/>
              <a:buNone/>
            </a:pPr>
            <a:endParaRPr lang="en-GB" altLang="en-US" sz="1600" b="1" dirty="0">
              <a:solidFill>
                <a:srgbClr val="685784"/>
              </a:solidFill>
              <a:latin typeface="Calibri" panose="020F0502020204030204" pitchFamily="34" charset="0"/>
              <a:cs typeface="Arial" panose="020B0604020202020204" pitchFamily="34" charset="0"/>
            </a:endParaRPr>
          </a:p>
          <a:p>
            <a:pPr algn="ctr">
              <a:spcBef>
                <a:spcPct val="0"/>
              </a:spcBef>
              <a:buFontTx/>
              <a:buNone/>
            </a:pPr>
            <a:r>
              <a:rPr lang="en-GB" altLang="en-US" b="1" dirty="0">
                <a:solidFill>
                  <a:srgbClr val="786C89"/>
                </a:solidFill>
                <a:latin typeface="Calibri" panose="020F0502020204030204" pitchFamily="34" charset="0"/>
                <a:cs typeface="Arial" panose="020B0604020202020204" pitchFamily="34" charset="0"/>
              </a:rPr>
              <a:t>Jim Duffy, Awards Network</a:t>
            </a:r>
          </a:p>
          <a:p>
            <a:pPr algn="ctr">
              <a:spcBef>
                <a:spcPct val="0"/>
              </a:spcBef>
              <a:spcAft>
                <a:spcPts val="600"/>
              </a:spcAft>
              <a:buFontTx/>
              <a:buNone/>
            </a:pPr>
            <a:r>
              <a:rPr lang="en-GB" altLang="en-US" sz="1800" b="1" i="1" dirty="0">
                <a:solidFill>
                  <a:srgbClr val="786C89"/>
                </a:solidFill>
                <a:latin typeface="Calibri" panose="020F0502020204030204" pitchFamily="34" charset="0"/>
                <a:cs typeface="Arial" panose="020B0604020202020204" pitchFamily="34" charset="0"/>
              </a:rPr>
              <a:t>@Awards_Network</a:t>
            </a:r>
          </a:p>
          <a:p>
            <a:pPr algn="ctr">
              <a:spcBef>
                <a:spcPct val="0"/>
              </a:spcBef>
              <a:buFontTx/>
              <a:buNone/>
            </a:pPr>
            <a:r>
              <a:rPr lang="en-GB" altLang="en-US" sz="1400" b="1" i="1" dirty="0">
                <a:solidFill>
                  <a:srgbClr val="786C89"/>
                </a:solidFill>
                <a:latin typeface="Calibri" panose="020F0502020204030204" pitchFamily="34" charset="0"/>
                <a:cs typeface="Arial" panose="020B0604020202020204" pitchFamily="34" charset="0"/>
              </a:rPr>
              <a:t>with</a:t>
            </a:r>
          </a:p>
          <a:p>
            <a:pPr algn="ctr">
              <a:spcBef>
                <a:spcPct val="0"/>
              </a:spcBef>
              <a:buFontTx/>
              <a:buNone/>
            </a:pPr>
            <a:r>
              <a:rPr lang="en-GB" altLang="en-US" b="1" dirty="0">
                <a:solidFill>
                  <a:srgbClr val="786C89"/>
                </a:solidFill>
                <a:latin typeface="Calibri" panose="020F0502020204030204" pitchFamily="34" charset="0"/>
                <a:cs typeface="Arial" panose="020B0604020202020204" pitchFamily="34" charset="0"/>
              </a:rPr>
              <a:t>John Galt, Education Scotland</a:t>
            </a:r>
          </a:p>
          <a:p>
            <a:pPr algn="ctr">
              <a:spcBef>
                <a:spcPct val="0"/>
              </a:spcBef>
              <a:buFontTx/>
              <a:buNone/>
            </a:pPr>
            <a:r>
              <a:rPr lang="en-GB" altLang="en-US" sz="1800" b="1" i="1" dirty="0">
                <a:solidFill>
                  <a:srgbClr val="786C89"/>
                </a:solidFill>
                <a:latin typeface="Calibri" panose="020F0502020204030204" pitchFamily="34" charset="0"/>
                <a:cs typeface="Arial" panose="020B0604020202020204" pitchFamily="34" charset="0"/>
              </a:rPr>
              <a:t>@</a:t>
            </a:r>
            <a:r>
              <a:rPr lang="en-GB" altLang="en-US" sz="1800" b="1" i="1" dirty="0" err="1">
                <a:solidFill>
                  <a:srgbClr val="786C89"/>
                </a:solidFill>
                <a:latin typeface="Calibri" panose="020F0502020204030204" pitchFamily="34" charset="0"/>
                <a:cs typeface="Arial" panose="020B0604020202020204" pitchFamily="34" charset="0"/>
              </a:rPr>
              <a:t>edscot</a:t>
            </a:r>
            <a:endParaRPr lang="en-GB" altLang="en-US" sz="1800" b="1" i="1" dirty="0">
              <a:solidFill>
                <a:srgbClr val="786C89"/>
              </a:solidFill>
              <a:latin typeface="Calibri" panose="020F0502020204030204" pitchFamily="34" charset="0"/>
              <a:cs typeface="Arial" panose="020B0604020202020204" pitchFamily="34" charset="0"/>
            </a:endParaRPr>
          </a:p>
        </p:txBody>
      </p:sp>
      <p:sp>
        <p:nvSpPr>
          <p:cNvPr id="79875" name="Rectangle 2"/>
          <p:cNvSpPr>
            <a:spLocks noChangeArrowheads="1"/>
          </p:cNvSpPr>
          <p:nvPr/>
        </p:nvSpPr>
        <p:spPr bwMode="auto">
          <a:xfrm>
            <a:off x="1390650" y="141288"/>
            <a:ext cx="648017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en-US" sz="3600" b="1">
              <a:solidFill>
                <a:srgbClr val="0070C0"/>
              </a:solidFill>
              <a:latin typeface="Calibri" panose="020F0502020204030204" pitchFamily="34" charset="0"/>
              <a:cs typeface="Arial" panose="020B0604020202020204" pitchFamily="34" charset="0"/>
            </a:endParaRPr>
          </a:p>
          <a:p>
            <a:pPr algn="ctr">
              <a:spcBef>
                <a:spcPct val="0"/>
              </a:spcBef>
              <a:buFontTx/>
              <a:buNone/>
            </a:pPr>
            <a:endParaRPr lang="en-GB" altLang="en-US" sz="3600" b="1">
              <a:solidFill>
                <a:srgbClr val="0070C0"/>
              </a:solidFill>
              <a:latin typeface="Calibri" panose="020F0502020204030204" pitchFamily="34" charset="0"/>
              <a:cs typeface="Arial" panose="020B0604020202020204" pitchFamily="34" charset="0"/>
            </a:endParaRPr>
          </a:p>
          <a:p>
            <a:pPr algn="ctr">
              <a:spcBef>
                <a:spcPct val="0"/>
              </a:spcBef>
              <a:buFontTx/>
              <a:buNone/>
            </a:pPr>
            <a:endParaRPr lang="en-GB" altLang="en-US" sz="3600" b="1">
              <a:solidFill>
                <a:srgbClr val="0070C0"/>
              </a:solidFill>
              <a:latin typeface="Calibri" panose="020F0502020204030204" pitchFamily="34" charset="0"/>
              <a:cs typeface="Arial" panose="020B0604020202020204" pitchFamily="34" charset="0"/>
            </a:endParaRPr>
          </a:p>
        </p:txBody>
      </p:sp>
      <p:pic>
        <p:nvPicPr>
          <p:cNvPr id="79876" name="Picture 7" descr="Z:\projects\an\Logos\AN_Logo\Award net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0163"/>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22106" y="4305300"/>
            <a:ext cx="1475582" cy="838200"/>
          </a:xfrm>
          <a:prstGeom prst="rect">
            <a:avLst/>
          </a:prstGeom>
        </p:spPr>
      </p:pic>
      <p:pic>
        <p:nvPicPr>
          <p:cNvPr id="3" name="Picture 2"/>
          <p:cNvPicPr>
            <a:picLocks noChangeAspect="1"/>
          </p:cNvPicPr>
          <p:nvPr/>
        </p:nvPicPr>
        <p:blipFill>
          <a:blip r:embed="rId5"/>
          <a:stretch>
            <a:fillRect/>
          </a:stretch>
        </p:blipFill>
        <p:spPr>
          <a:xfrm>
            <a:off x="122106" y="111983"/>
            <a:ext cx="1807567" cy="918129"/>
          </a:xfrm>
          <a:prstGeom prst="rect">
            <a:avLst/>
          </a:prstGeom>
        </p:spPr>
      </p:pic>
      <p:sp>
        <p:nvSpPr>
          <p:cNvPr id="4" name="Rectangle 3"/>
          <p:cNvSpPr/>
          <p:nvPr/>
        </p:nvSpPr>
        <p:spPr>
          <a:xfrm>
            <a:off x="1597688" y="4681835"/>
            <a:ext cx="1675395" cy="461665"/>
          </a:xfrm>
          <a:prstGeom prst="rect">
            <a:avLst/>
          </a:prstGeom>
        </p:spPr>
        <p:txBody>
          <a:bodyPr wrap="none">
            <a:spAutoFit/>
          </a:bodyPr>
          <a:lstStyle/>
          <a:p>
            <a:r>
              <a:rPr lang="en-GB" b="1" dirty="0">
                <a:latin typeface="Calibri" panose="020F0502020204030204" pitchFamily="34" charset="0"/>
                <a:ea typeface="Calibri" panose="020F0502020204030204" pitchFamily="34" charset="0"/>
                <a:cs typeface="Calibri" panose="020F0502020204030204" pitchFamily="34" charset="0"/>
              </a:rPr>
              <a:t>#YLSConf19</a:t>
            </a:r>
            <a:endParaRPr lang="en-GB" b="1" dirty="0">
              <a:latin typeface="Calibri" panose="020F0502020204030204" pitchFamily="34" charset="0"/>
              <a:cs typeface="Calibri" panose="020F050202020403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3"/>
          <p:cNvSpPr>
            <a:spLocks noChangeArrowheads="1"/>
          </p:cNvSpPr>
          <p:nvPr/>
        </p:nvSpPr>
        <p:spPr bwMode="auto">
          <a:xfrm>
            <a:off x="395536" y="1227138"/>
            <a:ext cx="8353177"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552575" indent="-1809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400"/>
              </a:spcAft>
            </a:pPr>
            <a:r>
              <a:rPr lang="en-GB" altLang="en-US" sz="2100" dirty="0">
                <a:solidFill>
                  <a:srgbClr val="605394"/>
                </a:solidFill>
                <a:cs typeface="Calibri" panose="020F0502020204030204" pitchFamily="34" charset="0"/>
              </a:rPr>
              <a:t>Extra-curricular activities should be better recognised by employers, universities, and other opportunity providers, as equally important to academic qualifications.</a:t>
            </a:r>
          </a:p>
          <a:p>
            <a:pPr>
              <a:spcBef>
                <a:spcPct val="0"/>
              </a:spcBef>
              <a:spcAft>
                <a:spcPts val="400"/>
              </a:spcAft>
            </a:pPr>
            <a:r>
              <a:rPr lang="en-GB" altLang="en-US" sz="2100" dirty="0">
                <a:solidFill>
                  <a:srgbClr val="00B050"/>
                </a:solidFill>
                <a:cs typeface="Calibri" panose="020F0502020204030204" pitchFamily="34" charset="0"/>
              </a:rPr>
              <a:t>Young people should be able to present a well-rounded portrait of themselves as an individual to potential employers and universities, reflecting their interests, hobbies, aspirations, and volunteering activity.</a:t>
            </a:r>
          </a:p>
          <a:p>
            <a:pPr>
              <a:spcBef>
                <a:spcPct val="0"/>
              </a:spcBef>
              <a:spcAft>
                <a:spcPts val="400"/>
              </a:spcAft>
            </a:pPr>
            <a:r>
              <a:rPr lang="en-GB" altLang="en-US" sz="2100" dirty="0">
                <a:solidFill>
                  <a:srgbClr val="605394"/>
                </a:solidFill>
                <a:cs typeface="Calibri" panose="020F0502020204030204" pitchFamily="34" charset="0"/>
              </a:rPr>
              <a:t>More value needs to be attached to the skills developed through practical volunteering experience and other activities.</a:t>
            </a:r>
          </a:p>
          <a:p>
            <a:pPr>
              <a:spcBef>
                <a:spcPct val="0"/>
              </a:spcBef>
              <a:spcAft>
                <a:spcPts val="0"/>
              </a:spcAft>
            </a:pPr>
            <a:r>
              <a:rPr lang="en-GB" altLang="en-US" sz="2100" dirty="0">
                <a:solidFill>
                  <a:srgbClr val="29B343"/>
                </a:solidFill>
                <a:cs typeface="Calibri" panose="020F0502020204030204" pitchFamily="34" charset="0"/>
              </a:rPr>
              <a:t>Schools could partner with youth groups to co-deliver a skills education programme.</a:t>
            </a:r>
          </a:p>
          <a:p>
            <a:pPr marL="0" indent="0" algn="r">
              <a:spcBef>
                <a:spcPct val="0"/>
              </a:spcBef>
              <a:spcAft>
                <a:spcPts val="400"/>
              </a:spcAft>
              <a:buNone/>
            </a:pPr>
            <a:r>
              <a:rPr lang="en-GB" sz="1600" i="1" dirty="0">
                <a:solidFill>
                  <a:srgbClr val="FF0000"/>
                </a:solidFill>
              </a:rPr>
              <a:t>#SQA Futures, Young Scot/SQA, October 2018</a:t>
            </a:r>
            <a:endParaRPr lang="en-GB" altLang="en-US" sz="2000" dirty="0">
              <a:solidFill>
                <a:srgbClr val="29B343"/>
              </a:solidFill>
              <a:cs typeface="Calibri" panose="020F0502020204030204" pitchFamily="34" charset="0"/>
            </a:endParaRPr>
          </a:p>
        </p:txBody>
      </p:sp>
      <p:sp>
        <p:nvSpPr>
          <p:cNvPr id="98307" name="Rectangle 2"/>
          <p:cNvSpPr>
            <a:spLocks noChangeArrowheads="1"/>
          </p:cNvSpPr>
          <p:nvPr/>
        </p:nvSpPr>
        <p:spPr bwMode="auto">
          <a:xfrm>
            <a:off x="1044575" y="141288"/>
            <a:ext cx="684053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b="1">
                <a:solidFill>
                  <a:srgbClr val="605394"/>
                </a:solidFill>
                <a:cs typeface="Calibri" panose="020F0502020204030204" pitchFamily="34" charset="0"/>
              </a:rPr>
              <a:t>RECOGNITION AND ACCREDITATION:</a:t>
            </a:r>
            <a:br>
              <a:rPr lang="en-GB" altLang="en-US" b="1">
                <a:solidFill>
                  <a:srgbClr val="605394"/>
                </a:solidFill>
                <a:cs typeface="Calibri" panose="020F0502020204030204" pitchFamily="34" charset="0"/>
              </a:rPr>
            </a:br>
            <a:r>
              <a:rPr lang="en-GB" altLang="en-US" sz="3600" b="1">
                <a:solidFill>
                  <a:srgbClr val="605394"/>
                </a:solidFill>
                <a:cs typeface="Calibri" panose="020F0502020204030204" pitchFamily="34" charset="0"/>
              </a:rPr>
              <a:t>What Young People Say…</a:t>
            </a:r>
            <a:endParaRPr lang="en-GB" altLang="en-US" sz="3600" b="1">
              <a:solidFill>
                <a:srgbClr val="605394"/>
              </a:solidFill>
              <a:cs typeface="Arial" panose="020B0604020202020204" pitchFamily="34" charset="0"/>
            </a:endParaRPr>
          </a:p>
        </p:txBody>
      </p:sp>
      <p:pic>
        <p:nvPicPr>
          <p:cNvPr id="98308" name="Picture 7" descr="Z:\projects\an\Logos\AN_Logo\Award net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0163"/>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13"/>
          <p:cNvSpPr>
            <a:spLocks noChangeArrowheads="1"/>
          </p:cNvSpPr>
          <p:nvPr/>
        </p:nvSpPr>
        <p:spPr bwMode="auto">
          <a:xfrm>
            <a:off x="683568" y="1152258"/>
            <a:ext cx="7362825"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552575" indent="-180975">
              <a:spcBef>
                <a:spcPct val="20000"/>
              </a:spcBef>
              <a:buChar char="–"/>
              <a:defRPr sz="2000">
                <a:solidFill>
                  <a:schemeClr val="tx1"/>
                </a:solidFill>
                <a:latin typeface="Times New Roman" panose="02020603050405020304" pitchFamily="18" charset="0"/>
              </a:defRPr>
            </a:lvl4pPr>
            <a:lvl5pPr marL="2009775" indent="-180975">
              <a:spcBef>
                <a:spcPct val="20000"/>
              </a:spcBef>
              <a:buChar char="»"/>
              <a:defRPr sz="2000">
                <a:solidFill>
                  <a:schemeClr val="tx1"/>
                </a:solidFill>
                <a:latin typeface="Times New Roman" panose="02020603050405020304" pitchFamily="18" charset="0"/>
              </a:defRPr>
            </a:lvl5pPr>
            <a:lvl6pPr marL="2466975" indent="-1809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24175" indent="-1809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381375" indent="-1809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38575" indent="-1809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685784"/>
                </a:solidFill>
                <a:effectLst/>
                <a:uLnTx/>
                <a:uFillTx/>
                <a:latin typeface="Calibri" panose="020F0502020204030204" pitchFamily="34" charset="0"/>
                <a:ea typeface="+mn-ea"/>
                <a:cs typeface="Arial" panose="020B0604020202020204" pitchFamily="34" charset="0"/>
              </a:rPr>
              <a:t>The National Working Group on </a:t>
            </a: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GB" altLang="en-US" sz="2800" b="1" i="0" u="none" strike="noStrike" kern="1200" cap="none" spc="0" normalizeH="0" baseline="0" noProof="0" dirty="0">
                <a:ln>
                  <a:noFill/>
                </a:ln>
                <a:solidFill>
                  <a:srgbClr val="685784"/>
                </a:solidFill>
                <a:effectLst/>
                <a:uLnTx/>
                <a:uFillTx/>
                <a:latin typeface="Calibri" panose="020F0502020204030204" pitchFamily="34" charset="0"/>
                <a:ea typeface="+mn-ea"/>
                <a:cs typeface="Arial" panose="020B0604020202020204" pitchFamily="34" charset="0"/>
              </a:rPr>
              <a:t>Recognising Wider Learning</a:t>
            </a:r>
            <a:r>
              <a:rPr kumimoji="0" lang="en-GB" altLang="en-US" sz="2800" b="1" i="0" u="none" strike="noStrike" kern="1200" cap="none" spc="0" normalizeH="0" noProof="0" dirty="0">
                <a:ln>
                  <a:noFill/>
                </a:ln>
                <a:solidFill>
                  <a:srgbClr val="685784"/>
                </a:solidFill>
                <a:effectLst/>
                <a:uLnTx/>
                <a:uFillTx/>
                <a:latin typeface="Calibri" panose="020F0502020204030204" pitchFamily="34" charset="0"/>
                <a:ea typeface="+mn-ea"/>
                <a:cs typeface="Arial" panose="020B0604020202020204" pitchFamily="34" charset="0"/>
              </a:rPr>
              <a:t> and Achievement</a:t>
            </a:r>
            <a:endParaRPr kumimoji="0" lang="en-GB" altLang="en-US" sz="2800" b="1" i="0" u="none" strike="noStrike" kern="1200" cap="none" spc="0" normalizeH="0" baseline="0" noProof="0" dirty="0">
              <a:ln>
                <a:noFill/>
              </a:ln>
              <a:solidFill>
                <a:srgbClr val="685784"/>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defRPr/>
            </a:pPr>
            <a:endParaRPr kumimoji="0" lang="en-GB" altLang="en-US" sz="1600" b="1" i="0" u="none" strike="noStrike" kern="1200" cap="none" spc="0" normalizeH="0" baseline="0" noProof="0" dirty="0">
              <a:ln>
                <a:noFill/>
              </a:ln>
              <a:solidFill>
                <a:srgbClr val="685784"/>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1" i="1" u="none" strike="noStrike" kern="1200" cap="none" spc="0" normalizeH="0" baseline="0" noProof="0" dirty="0">
                <a:ln>
                  <a:noFill/>
                </a:ln>
                <a:solidFill>
                  <a:srgbClr val="786C89"/>
                </a:solidFill>
                <a:effectLst/>
                <a:uLnTx/>
                <a:uFillTx/>
                <a:latin typeface="Calibri" panose="020F0502020204030204" pitchFamily="34" charset="0"/>
                <a:ea typeface="+mn-ea"/>
                <a:cs typeface="Arial" panose="020B0604020202020204" pitchFamily="34" charset="0"/>
              </a:rPr>
              <a:t>John Galt, Education Scotland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srgbClr val="786C89"/>
                </a:solidFill>
                <a:effectLst/>
                <a:uLnTx/>
                <a:uFillTx/>
                <a:latin typeface="Calibri" panose="020F0502020204030204" pitchFamily="34" charset="0"/>
                <a:ea typeface="+mn-ea"/>
                <a:cs typeface="Arial" panose="020B0604020202020204" pitchFamily="34" charset="0"/>
              </a:rPr>
              <a:t>@</a:t>
            </a:r>
            <a:r>
              <a:rPr kumimoji="0" lang="en-GB" altLang="en-US" sz="1800" b="1" i="1" u="none" strike="noStrike" kern="1200" cap="none" spc="0" normalizeH="0" baseline="0" noProof="0" dirty="0" err="1">
                <a:ln>
                  <a:noFill/>
                </a:ln>
                <a:solidFill>
                  <a:srgbClr val="786C89"/>
                </a:solidFill>
                <a:effectLst/>
                <a:uLnTx/>
                <a:uFillTx/>
                <a:latin typeface="Calibri" panose="020F0502020204030204" pitchFamily="34" charset="0"/>
                <a:ea typeface="+mn-ea"/>
                <a:cs typeface="Arial" panose="020B0604020202020204" pitchFamily="34" charset="0"/>
              </a:rPr>
              <a:t>edscot</a:t>
            </a:r>
            <a:endParaRPr kumimoji="0" lang="en-GB" altLang="en-US" sz="1800" b="1" i="1" u="none" strike="noStrike" kern="1200" cap="none" spc="0" normalizeH="0" baseline="0" noProof="0" dirty="0">
              <a:ln>
                <a:noFill/>
              </a:ln>
              <a:solidFill>
                <a:srgbClr val="786C89"/>
              </a:solidFill>
              <a:effectLst/>
              <a:uLnTx/>
              <a:uFillTx/>
              <a:latin typeface="Calibri" panose="020F0502020204030204" pitchFamily="34" charset="0"/>
              <a:ea typeface="+mn-ea"/>
              <a:cs typeface="Arial" panose="020B0604020202020204" pitchFamily="34" charset="0"/>
            </a:endParaRPr>
          </a:p>
        </p:txBody>
      </p:sp>
      <p:sp>
        <p:nvSpPr>
          <p:cNvPr id="79875" name="Rectangle 2"/>
          <p:cNvSpPr>
            <a:spLocks noChangeArrowheads="1"/>
          </p:cNvSpPr>
          <p:nvPr/>
        </p:nvSpPr>
        <p:spPr bwMode="auto">
          <a:xfrm>
            <a:off x="1390650" y="141288"/>
            <a:ext cx="648017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3600" b="1" i="0" u="none" strike="noStrike" kern="1200" cap="none" spc="0" normalizeH="0" baseline="0" noProof="0">
              <a:ln>
                <a:noFill/>
              </a:ln>
              <a:solidFill>
                <a:srgbClr val="0070C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3600" b="1" i="0" u="none" strike="noStrike" kern="1200" cap="none" spc="0" normalizeH="0" baseline="0" noProof="0">
              <a:ln>
                <a:noFill/>
              </a:ln>
              <a:solidFill>
                <a:srgbClr val="0070C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3600" b="1" i="0" u="none" strike="noStrike" kern="1200" cap="none" spc="0" normalizeH="0" baseline="0" noProof="0">
              <a:ln>
                <a:noFill/>
              </a:ln>
              <a:solidFill>
                <a:srgbClr val="0070C0"/>
              </a:solidFill>
              <a:effectLst/>
              <a:uLnTx/>
              <a:uFillTx/>
              <a:latin typeface="Calibri" panose="020F0502020204030204" pitchFamily="34" charset="0"/>
              <a:ea typeface="+mn-ea"/>
              <a:cs typeface="Arial" panose="020B0604020202020204" pitchFamily="34" charset="0"/>
            </a:endParaRPr>
          </a:p>
        </p:txBody>
      </p:sp>
      <p:pic>
        <p:nvPicPr>
          <p:cNvPr id="79876" name="Picture 7" descr="Z:\projects\an\Logos\AN_Logo\Award net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0163"/>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22106" y="4305300"/>
            <a:ext cx="1475582" cy="838200"/>
          </a:xfrm>
          <a:prstGeom prst="rect">
            <a:avLst/>
          </a:prstGeom>
        </p:spPr>
      </p:pic>
      <p:pic>
        <p:nvPicPr>
          <p:cNvPr id="3" name="Picture 2"/>
          <p:cNvPicPr>
            <a:picLocks noChangeAspect="1"/>
          </p:cNvPicPr>
          <p:nvPr/>
        </p:nvPicPr>
        <p:blipFill>
          <a:blip r:embed="rId5"/>
          <a:stretch>
            <a:fillRect/>
          </a:stretch>
        </p:blipFill>
        <p:spPr>
          <a:xfrm>
            <a:off x="122106" y="111983"/>
            <a:ext cx="1807567" cy="918129"/>
          </a:xfrm>
          <a:prstGeom prst="rect">
            <a:avLst/>
          </a:prstGeom>
        </p:spPr>
      </p:pic>
      <p:sp>
        <p:nvSpPr>
          <p:cNvPr id="4" name="Rectangle 3"/>
          <p:cNvSpPr/>
          <p:nvPr/>
        </p:nvSpPr>
        <p:spPr>
          <a:xfrm>
            <a:off x="1597688" y="4681835"/>
            <a:ext cx="167539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#YLSConf19</a:t>
            </a:r>
            <a:endPar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4004869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3"/>
          <p:cNvSpPr>
            <a:spLocks noChangeArrowheads="1"/>
          </p:cNvSpPr>
          <p:nvPr/>
        </p:nvSpPr>
        <p:spPr bwMode="auto">
          <a:xfrm>
            <a:off x="747713" y="1381125"/>
            <a:ext cx="7785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552575" indent="-180975">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eaLnBrk="0" fontAlgn="base" hangingPunct="0">
              <a:spcBef>
                <a:spcPct val="20000"/>
              </a:spcBef>
              <a:spcAft>
                <a:spcPct val="0"/>
              </a:spcAft>
              <a:buChar char="»"/>
              <a:defRPr sz="2000">
                <a:solidFill>
                  <a:schemeClr val="tx1"/>
                </a:solidFill>
                <a:latin typeface="Times New Roman" panose="02020603050405020304" pitchFamily="18" charset="0"/>
              </a:defRPr>
            </a:lvl6pPr>
            <a:lvl7pPr eaLnBrk="0" fontAlgn="base" hangingPunct="0">
              <a:spcBef>
                <a:spcPct val="20000"/>
              </a:spcBef>
              <a:spcAft>
                <a:spcPct val="0"/>
              </a:spcAft>
              <a:buChar char="»"/>
              <a:defRPr sz="2000">
                <a:solidFill>
                  <a:schemeClr val="tx1"/>
                </a:solidFill>
                <a:latin typeface="Times New Roman" panose="02020603050405020304" pitchFamily="18" charset="0"/>
              </a:defRPr>
            </a:lvl7pPr>
            <a:lvl8pPr eaLnBrk="0" fontAlgn="base" hangingPunct="0">
              <a:spcBef>
                <a:spcPct val="20000"/>
              </a:spcBef>
              <a:spcAft>
                <a:spcPct val="0"/>
              </a:spcAft>
              <a:buChar char="»"/>
              <a:defRPr sz="2000">
                <a:solidFill>
                  <a:schemeClr val="tx1"/>
                </a:solidFill>
                <a:latin typeface="Times New Roman" panose="02020603050405020304" pitchFamily="18" charset="0"/>
              </a:defRPr>
            </a:lvl8pPr>
            <a:lvl9pPr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800" b="1" dirty="0">
              <a:solidFill>
                <a:srgbClr val="7030A0"/>
              </a:solidFill>
              <a:latin typeface="Calibri" panose="020F0502020204030204" pitchFamily="34" charset="0"/>
              <a:cs typeface="Arial" panose="020B0604020202020204" pitchFamily="34" charset="0"/>
            </a:endParaRPr>
          </a:p>
          <a:p>
            <a:pPr>
              <a:spcBef>
                <a:spcPct val="0"/>
              </a:spcBef>
              <a:buFontTx/>
              <a:buNone/>
            </a:pPr>
            <a:endParaRPr lang="en-GB" altLang="en-US" sz="2400" dirty="0">
              <a:solidFill>
                <a:srgbClr val="605293"/>
              </a:solidFill>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endParaRPr lang="en-GB" altLang="en-US" sz="2400" dirty="0">
              <a:solidFill>
                <a:srgbClr val="605293"/>
              </a:solidFill>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endParaRPr lang="en-GB" altLang="en-US" sz="2400" dirty="0">
              <a:solidFill>
                <a:srgbClr val="605293"/>
              </a:solidFill>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endParaRPr lang="en-GB" altLang="en-US" sz="2400" dirty="0">
              <a:solidFill>
                <a:srgbClr val="605293"/>
              </a:solidFill>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endParaRPr lang="en-GB" altLang="en-US" sz="2400" dirty="0">
              <a:solidFill>
                <a:srgbClr val="605293"/>
              </a:solidFill>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endParaRPr lang="en-GB" altLang="en-US" sz="2400" dirty="0">
              <a:solidFill>
                <a:srgbClr val="605293"/>
              </a:solidFill>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endParaRPr lang="en-GB" altLang="en-US" sz="2400" dirty="0">
              <a:solidFill>
                <a:srgbClr val="605293"/>
              </a:solidFill>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endParaRPr lang="en-GB" altLang="en-US" sz="2400" dirty="0">
              <a:solidFill>
                <a:srgbClr val="605293"/>
              </a:solidFill>
              <a:latin typeface="Arial" panose="020B0604020202020204" pitchFamily="34" charset="0"/>
              <a:ea typeface="Calibri" panose="020F0502020204030204" pitchFamily="34" charset="0"/>
              <a:cs typeface="Arial" panose="020B0604020202020204" pitchFamily="34" charset="0"/>
            </a:endParaRPr>
          </a:p>
          <a:p>
            <a:pPr lvl="4">
              <a:spcBef>
                <a:spcPct val="0"/>
              </a:spcBef>
              <a:buFontTx/>
              <a:buNone/>
            </a:pPr>
            <a:endParaRPr lang="en-GB" altLang="en-US" sz="2400" b="1" dirty="0">
              <a:solidFill>
                <a:srgbClr val="7030A0"/>
              </a:solidFill>
              <a:latin typeface="Calibri" panose="020F0502020204030204" pitchFamily="34" charset="0"/>
              <a:cs typeface="Arial" panose="020B0604020202020204" pitchFamily="34" charset="0"/>
            </a:endParaRPr>
          </a:p>
          <a:p>
            <a:pPr lvl="3">
              <a:spcBef>
                <a:spcPct val="0"/>
              </a:spcBef>
              <a:buFont typeface="Arial" panose="020B0604020202020204" pitchFamily="34" charset="0"/>
              <a:buChar char="•"/>
            </a:pPr>
            <a:endParaRPr lang="en-GB" altLang="en-US" sz="2400" b="1" dirty="0">
              <a:solidFill>
                <a:srgbClr val="7030A0"/>
              </a:solidFill>
              <a:latin typeface="Calibri" panose="020F0502020204030204" pitchFamily="34" charset="0"/>
              <a:cs typeface="Arial" panose="020B0604020202020204" pitchFamily="34" charset="0"/>
            </a:endParaRPr>
          </a:p>
        </p:txBody>
      </p:sp>
      <p:sp>
        <p:nvSpPr>
          <p:cNvPr id="104451" name="Rectangle 2"/>
          <p:cNvSpPr>
            <a:spLocks noChangeArrowheads="1"/>
          </p:cNvSpPr>
          <p:nvPr/>
        </p:nvSpPr>
        <p:spPr bwMode="auto">
          <a:xfrm>
            <a:off x="1044575" y="141289"/>
            <a:ext cx="68405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GB" altLang="en-US" sz="2800" b="1" dirty="0">
                <a:solidFill>
                  <a:srgbClr val="00ABB5"/>
                </a:solidFill>
                <a:latin typeface="Calibri" panose="020F0502020204030204" pitchFamily="34" charset="0"/>
                <a:cs typeface="Calibri" panose="020F0502020204030204" pitchFamily="34" charset="0"/>
              </a:rPr>
              <a:t>Background:</a:t>
            </a:r>
          </a:p>
          <a:p>
            <a:pPr algn="ctr">
              <a:spcBef>
                <a:spcPct val="0"/>
              </a:spcBef>
              <a:buFontTx/>
              <a:buNone/>
            </a:pPr>
            <a:r>
              <a:rPr lang="en-GB" altLang="en-US" sz="2800" b="1" dirty="0">
                <a:solidFill>
                  <a:srgbClr val="0D0D0D"/>
                </a:solidFill>
                <a:latin typeface="Calibri" panose="020F0502020204030204" pitchFamily="34" charset="0"/>
                <a:cs typeface="Calibri" panose="020F0502020204030204" pitchFamily="34" charset="0"/>
              </a:rPr>
              <a:t>Context</a:t>
            </a:r>
            <a:endParaRPr lang="en-GB" altLang="en-US" sz="2800" b="1" dirty="0">
              <a:solidFill>
                <a:srgbClr val="0D0D0D"/>
              </a:solidFill>
              <a:latin typeface="Calibri" panose="020F0502020204030204" pitchFamily="34" charset="0"/>
              <a:cs typeface="Arial" panose="020B0604020202020204" pitchFamily="34" charset="0"/>
            </a:endParaRPr>
          </a:p>
        </p:txBody>
      </p:sp>
      <p:pic>
        <p:nvPicPr>
          <p:cNvPr id="1044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25" y="765921"/>
            <a:ext cx="33289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9166" y="1700839"/>
            <a:ext cx="24765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397" y="3548475"/>
            <a:ext cx="3244850" cy="7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6"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00000">
            <a:off x="4170060" y="1090306"/>
            <a:ext cx="1536635" cy="204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Picture 7" descr="Z:\projects\an\Logos\AN_Logo\Award net 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30163"/>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a:off x="659858" y="1766173"/>
            <a:ext cx="2615998" cy="1024872"/>
          </a:xfrm>
          <a:prstGeom prst="rect">
            <a:avLst/>
          </a:prstGeom>
        </p:spPr>
      </p:pic>
      <p:pic>
        <p:nvPicPr>
          <p:cNvPr id="3" name="Picture 2"/>
          <p:cNvPicPr>
            <a:picLocks noChangeAspect="1"/>
          </p:cNvPicPr>
          <p:nvPr/>
        </p:nvPicPr>
        <p:blipFill>
          <a:blip r:embed="rId9"/>
          <a:stretch>
            <a:fillRect/>
          </a:stretch>
        </p:blipFill>
        <p:spPr>
          <a:xfrm rot="20672540">
            <a:off x="798211" y="3073993"/>
            <a:ext cx="1590107" cy="1891820"/>
          </a:xfrm>
          <a:prstGeom prst="rect">
            <a:avLst/>
          </a:prstGeom>
        </p:spPr>
      </p:pic>
      <p:pic>
        <p:nvPicPr>
          <p:cNvPr id="4" name="Picture 3"/>
          <p:cNvPicPr>
            <a:picLocks noChangeAspect="1"/>
          </p:cNvPicPr>
          <p:nvPr/>
        </p:nvPicPr>
        <p:blipFill>
          <a:blip r:embed="rId10"/>
          <a:stretch>
            <a:fillRect/>
          </a:stretch>
        </p:blipFill>
        <p:spPr>
          <a:xfrm>
            <a:off x="3345740" y="3450464"/>
            <a:ext cx="2069264" cy="1466463"/>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913" y="155575"/>
            <a:ext cx="7839075" cy="1387475"/>
          </a:xfrm>
        </p:spPr>
        <p:txBody>
          <a:bodyPr>
            <a:normAutofit fontScale="90000"/>
          </a:bodyPr>
          <a:lstStyle/>
          <a:p>
            <a:pPr>
              <a:defRPr/>
            </a:pPr>
            <a:r>
              <a:rPr lang="en-GB" dirty="0"/>
              <a:t/>
            </a:r>
            <a:br>
              <a:rPr lang="en-GB" dirty="0"/>
            </a:br>
            <a:endParaRPr lang="en-GB" dirty="0"/>
          </a:p>
        </p:txBody>
      </p:sp>
      <p:sp>
        <p:nvSpPr>
          <p:cNvPr id="106499" name="Subtitle 2"/>
          <p:cNvSpPr>
            <a:spLocks noGrp="1"/>
          </p:cNvSpPr>
          <p:nvPr>
            <p:ph type="subTitle" idx="1"/>
          </p:nvPr>
        </p:nvSpPr>
        <p:spPr>
          <a:xfrm>
            <a:off x="223838" y="757238"/>
            <a:ext cx="8747125" cy="3395662"/>
          </a:xfrm>
        </p:spPr>
        <p:txBody>
          <a:bodyPr anchor="ctr"/>
          <a:lstStyle/>
          <a:p>
            <a:endParaRPr lang="en-GB" altLang="en-US" b="1" dirty="0">
              <a:latin typeface="Calibri" panose="020F0502020204030204" pitchFamily="34" charset="0"/>
              <a:cs typeface="Calibri" panose="020F0502020204030204" pitchFamily="34" charset="0"/>
            </a:endParaRPr>
          </a:p>
          <a:p>
            <a:r>
              <a:rPr lang="en-GB" altLang="en-US" b="1" dirty="0">
                <a:latin typeface="Calibri" panose="020F0502020204030204" pitchFamily="34" charset="0"/>
                <a:cs typeface="Calibri" panose="020F0502020204030204" pitchFamily="34" charset="0"/>
              </a:rPr>
              <a:t>Recommendation 1: </a:t>
            </a:r>
          </a:p>
          <a:p>
            <a:endParaRPr lang="en-GB" altLang="en-US" b="1" dirty="0">
              <a:latin typeface="Calibri" panose="020F0502020204030204" pitchFamily="34" charset="0"/>
              <a:cs typeface="Calibri" panose="020F0502020204030204" pitchFamily="34" charset="0"/>
            </a:endParaRPr>
          </a:p>
          <a:p>
            <a:r>
              <a:rPr lang="en-GB" altLang="en-US" sz="2100" dirty="0">
                <a:latin typeface="Calibri" panose="020F0502020204030204" pitchFamily="34" charset="0"/>
                <a:cs typeface="Calibri" panose="020F0502020204030204" pitchFamily="34" charset="0"/>
              </a:rPr>
              <a:t>We will ensure every learner in Scotland has an </a:t>
            </a:r>
            <a:r>
              <a:rPr lang="en-GB" altLang="en-US" sz="2100" b="1" dirty="0">
                <a:latin typeface="Calibri" panose="020F0502020204030204" pitchFamily="34" charset="0"/>
                <a:cs typeface="Calibri" panose="020F0502020204030204" pitchFamily="34" charset="0"/>
              </a:rPr>
              <a:t>online learner account </a:t>
            </a:r>
            <a:r>
              <a:rPr lang="en-GB" altLang="en-US" sz="2100" dirty="0">
                <a:latin typeface="Calibri" panose="020F0502020204030204" pitchFamily="34" charset="0"/>
                <a:cs typeface="Calibri" panose="020F0502020204030204" pitchFamily="34" charset="0"/>
              </a:rPr>
              <a:t>to link their skills and attributes to better course choices. </a:t>
            </a:r>
          </a:p>
          <a:p>
            <a:endParaRPr lang="en-GB" altLang="en-US" sz="2100" dirty="0">
              <a:latin typeface="Calibri" panose="020F0502020204030204" pitchFamily="34" charset="0"/>
              <a:cs typeface="Calibri" panose="020F0502020204030204" pitchFamily="34" charset="0"/>
            </a:endParaRPr>
          </a:p>
          <a:p>
            <a:r>
              <a:rPr lang="en-GB" altLang="en-US" sz="2100" dirty="0">
                <a:latin typeface="Calibri" panose="020F0502020204030204" pitchFamily="34" charset="0"/>
                <a:cs typeface="Calibri" panose="020F0502020204030204" pitchFamily="34" charset="0"/>
              </a:rPr>
              <a:t>The approach is expected to </a:t>
            </a:r>
            <a:r>
              <a:rPr lang="en-GB" altLang="en-US" sz="2100" i="1" dirty="0">
                <a:latin typeface="Calibri" panose="020F0502020204030204" pitchFamily="34" charset="0"/>
                <a:cs typeface="Calibri" panose="020F0502020204030204" pitchFamily="34" charset="0"/>
              </a:rPr>
              <a:t>‘recognise </a:t>
            </a:r>
            <a:r>
              <a:rPr lang="en-GB" altLang="en-US" sz="2100" b="1" i="1" dirty="0">
                <a:latin typeface="Calibri" panose="020F0502020204030204" pitchFamily="34" charset="0"/>
                <a:cs typeface="Calibri" panose="020F0502020204030204" pitchFamily="34" charset="0"/>
              </a:rPr>
              <a:t>wider achievements and informal learning,</a:t>
            </a:r>
            <a:r>
              <a:rPr lang="en-GB" altLang="en-US" sz="2100" i="1" dirty="0">
                <a:latin typeface="Calibri" panose="020F0502020204030204" pitchFamily="34" charset="0"/>
                <a:cs typeface="Calibri" panose="020F0502020204030204" pitchFamily="34" charset="0"/>
              </a:rPr>
              <a:t> so that all young people have the opportunity to develop a personal statement and clearly articulate the skills gained and achievements made whilst in school.’</a:t>
            </a:r>
          </a:p>
        </p:txBody>
      </p:sp>
      <p:sp>
        <p:nvSpPr>
          <p:cNvPr id="106500" name="Rectangle 4"/>
          <p:cNvSpPr>
            <a:spLocks noChangeArrowheads="1"/>
          </p:cNvSpPr>
          <p:nvPr/>
        </p:nvSpPr>
        <p:spPr bwMode="auto">
          <a:xfrm>
            <a:off x="442913" y="260350"/>
            <a:ext cx="81613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400">
                <a:solidFill>
                  <a:schemeClr val="tx1"/>
                </a:solidFill>
                <a:latin typeface="Times New Roman" panose="02020603050405020304" pitchFamily="18" charset="0"/>
              </a:defRPr>
            </a:lvl1pPr>
            <a:lvl2pPr marL="742950" indent="-285750" defTabSz="685800">
              <a:defRPr sz="2400">
                <a:solidFill>
                  <a:schemeClr val="tx1"/>
                </a:solidFill>
                <a:latin typeface="Times New Roman" panose="02020603050405020304" pitchFamily="18" charset="0"/>
              </a:defRPr>
            </a:lvl2pPr>
            <a:lvl3pPr marL="1143000" indent="-228600" defTabSz="685800">
              <a:defRPr sz="2400">
                <a:solidFill>
                  <a:schemeClr val="tx1"/>
                </a:solidFill>
                <a:latin typeface="Times New Roman" panose="02020603050405020304" pitchFamily="18" charset="0"/>
              </a:defRPr>
            </a:lvl3pPr>
            <a:lvl4pPr marL="1600200" indent="-228600" defTabSz="685800">
              <a:defRPr sz="2400">
                <a:solidFill>
                  <a:schemeClr val="tx1"/>
                </a:solidFill>
                <a:latin typeface="Times New Roman" panose="02020603050405020304" pitchFamily="18" charset="0"/>
              </a:defRPr>
            </a:lvl4pPr>
            <a:lvl5pPr marL="2057400" indent="-228600" defTabSz="685800">
              <a:defRPr sz="24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2700" b="1" dirty="0">
                <a:solidFill>
                  <a:srgbClr val="00ABB5"/>
                </a:solidFill>
                <a:latin typeface="Calibri" panose="020F0502020204030204" pitchFamily="34" charset="0"/>
                <a:cs typeface="Calibri" panose="020F0502020204030204" pitchFamily="34" charset="0"/>
              </a:rPr>
              <a:t>Background: </a:t>
            </a:r>
          </a:p>
          <a:p>
            <a:pPr algn="ctr" eaLnBrk="1" hangingPunct="1"/>
            <a:r>
              <a:rPr lang="en-GB" altLang="en-US" sz="2700" b="1" dirty="0">
                <a:solidFill>
                  <a:srgbClr val="0D0D0D"/>
                </a:solidFill>
                <a:latin typeface="Calibri" panose="020F0502020204030204" pitchFamily="34" charset="0"/>
                <a:cs typeface="Calibri" panose="020F0502020204030204" pitchFamily="34" charset="0"/>
              </a:rPr>
              <a:t>Learner Journey Review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552" y="220427"/>
            <a:ext cx="8329613" cy="1385888"/>
          </a:xfrm>
        </p:spPr>
        <p:txBody>
          <a:bodyPr>
            <a:normAutofit fontScale="90000"/>
          </a:bodyPr>
          <a:lstStyle/>
          <a:p>
            <a:pPr>
              <a:defRPr/>
            </a:pPr>
            <a:r>
              <a:rPr lang="en-GB" sz="3300" dirty="0">
                <a:solidFill>
                  <a:srgbClr val="00ABB5"/>
                </a:solidFill>
                <a:latin typeface="Calibri" panose="020F0502020204030204" pitchFamily="34" charset="0"/>
                <a:cs typeface="Calibri" panose="020F0502020204030204" pitchFamily="34" charset="0"/>
              </a:rPr>
              <a:t/>
            </a:r>
            <a:br>
              <a:rPr lang="en-GB" sz="3300" dirty="0">
                <a:solidFill>
                  <a:srgbClr val="00ABB5"/>
                </a:solidFill>
                <a:latin typeface="Calibri" panose="020F0502020204030204" pitchFamily="34" charset="0"/>
                <a:cs typeface="Calibri" panose="020F0502020204030204" pitchFamily="34" charset="0"/>
              </a:rPr>
            </a:br>
            <a:r>
              <a:rPr lang="en-GB" sz="3300" dirty="0">
                <a:solidFill>
                  <a:srgbClr val="00ABB5"/>
                </a:solidFill>
                <a:latin typeface="Calibri" panose="020F0502020204030204" pitchFamily="34" charset="0"/>
                <a:cs typeface="Calibri" panose="020F0502020204030204" pitchFamily="34" charset="0"/>
              </a:rPr>
              <a:t/>
            </a:r>
            <a:br>
              <a:rPr lang="en-GB" sz="3300" dirty="0">
                <a:solidFill>
                  <a:srgbClr val="00ABB5"/>
                </a:solidFill>
                <a:latin typeface="Calibri" panose="020F0502020204030204" pitchFamily="34" charset="0"/>
                <a:cs typeface="Calibri" panose="020F0502020204030204" pitchFamily="34" charset="0"/>
              </a:rPr>
            </a:br>
            <a:r>
              <a:rPr lang="en-GB" sz="3300" dirty="0">
                <a:solidFill>
                  <a:srgbClr val="00ABB5"/>
                </a:solidFill>
                <a:latin typeface="Calibri" panose="020F0502020204030204" pitchFamily="34" charset="0"/>
                <a:cs typeface="Calibri" panose="020F0502020204030204" pitchFamily="34" charset="0"/>
              </a:rPr>
              <a:t/>
            </a:r>
            <a:br>
              <a:rPr lang="en-GB" sz="3300" dirty="0">
                <a:solidFill>
                  <a:srgbClr val="00ABB5"/>
                </a:solidFill>
                <a:latin typeface="Calibri" panose="020F0502020204030204" pitchFamily="34" charset="0"/>
                <a:cs typeface="Calibri" panose="020F0502020204030204" pitchFamily="34" charset="0"/>
              </a:rPr>
            </a:br>
            <a:r>
              <a:rPr lang="en-GB" sz="3300" dirty="0">
                <a:solidFill>
                  <a:srgbClr val="00ABB5"/>
                </a:solidFill>
                <a:latin typeface="Calibri" panose="020F0502020204030204" pitchFamily="34" charset="0"/>
                <a:cs typeface="Calibri" panose="020F0502020204030204" pitchFamily="34" charset="0"/>
              </a:rPr>
              <a:t/>
            </a:r>
            <a:br>
              <a:rPr lang="en-GB" sz="3300" dirty="0">
                <a:solidFill>
                  <a:srgbClr val="00ABB5"/>
                </a:solidFill>
                <a:latin typeface="Calibri" panose="020F0502020204030204" pitchFamily="34" charset="0"/>
                <a:cs typeface="Calibri" panose="020F0502020204030204" pitchFamily="34" charset="0"/>
              </a:rPr>
            </a:br>
            <a:r>
              <a:rPr lang="en-GB" sz="3300" dirty="0">
                <a:solidFill>
                  <a:srgbClr val="00ABB5"/>
                </a:solidFill>
                <a:latin typeface="Calibri" panose="020F0502020204030204" pitchFamily="34" charset="0"/>
                <a:cs typeface="Calibri" panose="020F0502020204030204" pitchFamily="34" charset="0"/>
              </a:rPr>
              <a:t>Background: </a:t>
            </a:r>
            <a:br>
              <a:rPr lang="en-GB" sz="3300" dirty="0">
                <a:solidFill>
                  <a:srgbClr val="00ABB5"/>
                </a:solidFill>
                <a:latin typeface="Calibri" panose="020F0502020204030204" pitchFamily="34" charset="0"/>
                <a:cs typeface="Calibri" panose="020F0502020204030204" pitchFamily="34" charset="0"/>
              </a:rPr>
            </a:br>
            <a:r>
              <a:rPr lang="en-GB" sz="3100" dirty="0">
                <a:solidFill>
                  <a:schemeClr val="accent4">
                    <a:lumMod val="10000"/>
                  </a:schemeClr>
                </a:solidFill>
                <a:latin typeface="Calibri" panose="020F0502020204030204" pitchFamily="34" charset="0"/>
                <a:cs typeface="Calibri" panose="020F0502020204030204" pitchFamily="34" charset="0"/>
              </a:rPr>
              <a:t>Legacy from the Year of Young People 2018</a:t>
            </a:r>
            <a:r>
              <a:rPr lang="en-GB" dirty="0"/>
              <a:t/>
            </a:r>
            <a:br>
              <a:rPr lang="en-GB" dirty="0"/>
            </a:br>
            <a:endParaRPr lang="en-GB" dirty="0"/>
          </a:p>
        </p:txBody>
      </p:sp>
      <p:sp>
        <p:nvSpPr>
          <p:cNvPr id="3" name="Subtitle 2"/>
          <p:cNvSpPr>
            <a:spLocks noGrp="1"/>
          </p:cNvSpPr>
          <p:nvPr>
            <p:ph type="subTitle" idx="1"/>
          </p:nvPr>
        </p:nvSpPr>
        <p:spPr>
          <a:xfrm>
            <a:off x="467544" y="1254161"/>
            <a:ext cx="5864225" cy="3001962"/>
          </a:xfrm>
        </p:spPr>
        <p:txBody>
          <a:bodyPr anchor="ctr">
            <a:normAutofit lnSpcReduction="10000"/>
          </a:bodyPr>
          <a:lstStyle/>
          <a:p>
            <a:pPr algn="l">
              <a:defRPr/>
            </a:pPr>
            <a:r>
              <a:rPr lang="en-GB" sz="2200" dirty="0">
                <a:solidFill>
                  <a:schemeClr val="accent4">
                    <a:lumMod val="10000"/>
                  </a:schemeClr>
                </a:solidFill>
                <a:latin typeface="Calibri" panose="020F0502020204030204" pitchFamily="34" charset="0"/>
                <a:cs typeface="Calibri" panose="020F0502020204030204" pitchFamily="34" charset="0"/>
              </a:rPr>
              <a:t>To increase parity of esteem between formal qualifications and the skills and experiences that all young people gain through wider learning. </a:t>
            </a:r>
          </a:p>
          <a:p>
            <a:pPr algn="l">
              <a:defRPr/>
            </a:pPr>
            <a:endParaRPr lang="en-GB" sz="1950" dirty="0">
              <a:solidFill>
                <a:schemeClr val="accent4">
                  <a:lumMod val="10000"/>
                </a:schemeClr>
              </a:solidFill>
              <a:latin typeface="Calibri" panose="020F0502020204030204" pitchFamily="34" charset="0"/>
              <a:cs typeface="Calibri" panose="020F0502020204030204" pitchFamily="34" charset="0"/>
            </a:endParaRPr>
          </a:p>
          <a:p>
            <a:pPr algn="l">
              <a:defRPr/>
            </a:pPr>
            <a:endParaRPr lang="en-GB" dirty="0">
              <a:solidFill>
                <a:schemeClr val="accent4">
                  <a:lumMod val="10000"/>
                </a:schemeClr>
              </a:solidFill>
              <a:latin typeface="Calibri" panose="020F0502020204030204" pitchFamily="34" charset="0"/>
              <a:cs typeface="Calibri" panose="020F0502020204030204" pitchFamily="34" charset="0"/>
            </a:endParaRPr>
          </a:p>
          <a:p>
            <a:pPr algn="l" defTabSz="685800">
              <a:spcAft>
                <a:spcPts val="0"/>
              </a:spcAft>
              <a:defRPr/>
            </a:pPr>
            <a:r>
              <a:rPr lang="en-GB" sz="2200" dirty="0">
                <a:latin typeface="Calibri" panose="020F0502020204030204" pitchFamily="34" charset="0"/>
                <a:cs typeface="Calibri" panose="020F0502020204030204" pitchFamily="34" charset="0"/>
              </a:rPr>
              <a:t>Recommends that ….Education Scotland publishes a detailed plan, …. on the work they</a:t>
            </a:r>
          </a:p>
          <a:p>
            <a:pPr algn="l" defTabSz="685800">
              <a:spcAft>
                <a:spcPts val="0"/>
              </a:spcAft>
              <a:defRPr/>
            </a:pPr>
            <a:r>
              <a:rPr lang="en-GB" sz="2200" dirty="0">
                <a:latin typeface="Calibri" panose="020F0502020204030204" pitchFamily="34" charset="0"/>
                <a:cs typeface="Calibri" panose="020F0502020204030204" pitchFamily="34" charset="0"/>
              </a:rPr>
              <a:t>are undertaking to ensure wider learning is accredited appropriately.</a:t>
            </a:r>
            <a:r>
              <a:rPr lang="en-GB" sz="2200" i="1" dirty="0">
                <a:latin typeface="Calibri" panose="020F0502020204030204" pitchFamily="34" charset="0"/>
                <a:cs typeface="Calibri" panose="020F0502020204030204" pitchFamily="34" charset="0"/>
              </a:rPr>
              <a:t>’</a:t>
            </a:r>
          </a:p>
          <a:p>
            <a:pPr algn="l">
              <a:defRPr/>
            </a:pPr>
            <a:endParaRPr lang="en-GB"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dirty="0"/>
          </a:p>
        </p:txBody>
      </p:sp>
      <p:pic>
        <p:nvPicPr>
          <p:cNvPr id="1085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23" y="716779"/>
            <a:ext cx="1578598" cy="160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6058166" y="2102667"/>
            <a:ext cx="1777175" cy="22584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066598"/>
            <a:ext cx="8335962"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913" y="155575"/>
            <a:ext cx="7839075" cy="1387475"/>
          </a:xfrm>
        </p:spPr>
        <p:txBody>
          <a:bodyPr>
            <a:normAutofit fontScale="90000"/>
          </a:bodyPr>
          <a:lstStyle/>
          <a:p>
            <a:pPr>
              <a:defRPr/>
            </a:pPr>
            <a:r>
              <a:rPr lang="en-GB" dirty="0"/>
              <a:t/>
            </a:r>
            <a:br>
              <a:rPr lang="en-GB" dirty="0"/>
            </a:br>
            <a:endParaRPr lang="en-GB" dirty="0"/>
          </a:p>
        </p:txBody>
      </p:sp>
      <p:sp>
        <p:nvSpPr>
          <p:cNvPr id="3" name="Subtitle 2"/>
          <p:cNvSpPr>
            <a:spLocks noGrp="1"/>
          </p:cNvSpPr>
          <p:nvPr>
            <p:ph type="subTitle" idx="1"/>
          </p:nvPr>
        </p:nvSpPr>
        <p:spPr>
          <a:xfrm>
            <a:off x="223838" y="1543050"/>
            <a:ext cx="5864225" cy="3001963"/>
          </a:xfrm>
        </p:spPr>
        <p:txBody>
          <a:bodyPr anchor="ctr">
            <a:normAutofit/>
          </a:bodyPr>
          <a:lstStyle/>
          <a:p>
            <a:pPr algn="l">
              <a:defRPr/>
            </a:pPr>
            <a:endParaRPr lang="en-GB" sz="1950" dirty="0">
              <a:solidFill>
                <a:schemeClr val="accent4">
                  <a:lumMod val="10000"/>
                </a:schemeClr>
              </a:solidFill>
              <a:latin typeface="Calibri" panose="020F0502020204030204" pitchFamily="34" charset="0"/>
              <a:cs typeface="Calibri" panose="020F0502020204030204" pitchFamily="34" charset="0"/>
            </a:endParaRPr>
          </a:p>
          <a:p>
            <a:pPr algn="l">
              <a:defRPr/>
            </a:pPr>
            <a:endParaRPr lang="en-GB" dirty="0">
              <a:solidFill>
                <a:schemeClr val="accent4">
                  <a:lumMod val="10000"/>
                </a:schemeClr>
              </a:solidFill>
              <a:latin typeface="Calibri" panose="020F0502020204030204" pitchFamily="34" charset="0"/>
              <a:cs typeface="Calibri" panose="020F0502020204030204" pitchFamily="34" charset="0"/>
            </a:endParaRPr>
          </a:p>
          <a:p>
            <a:pPr algn="l">
              <a:defRPr/>
            </a:pPr>
            <a:endParaRPr lang="en-GB"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dirty="0"/>
          </a:p>
        </p:txBody>
      </p:sp>
      <p:pic>
        <p:nvPicPr>
          <p:cNvPr id="1126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546100"/>
            <a:ext cx="28416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p:cNvSpPr txBox="1">
            <a:spLocks/>
          </p:cNvSpPr>
          <p:nvPr/>
        </p:nvSpPr>
        <p:spPr bwMode="auto">
          <a:xfrm>
            <a:off x="442913" y="1216025"/>
            <a:ext cx="5864225" cy="243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ormAutofit/>
          </a:bodyPr>
          <a:lstStyle>
            <a:lvl1pPr marL="0" indent="0" algn="ctr" rtl="0" eaLnBrk="0" fontAlgn="base" hangingPunct="0">
              <a:spcBef>
                <a:spcPct val="20000"/>
              </a:spcBef>
              <a:spcAft>
                <a:spcPct val="0"/>
              </a:spcAft>
              <a:buNone/>
              <a:defRPr sz="2400">
                <a:solidFill>
                  <a:srgbClr val="000000"/>
                </a:solidFill>
                <a:latin typeface="+mn-lt"/>
                <a:ea typeface="+mn-ea"/>
                <a:cs typeface="+mn-cs"/>
              </a:defRPr>
            </a:lvl1pPr>
            <a:lvl2pPr marL="457200" indent="0" algn="ctr" rtl="0" eaLnBrk="0" fontAlgn="base" hangingPunct="0">
              <a:spcBef>
                <a:spcPct val="20000"/>
              </a:spcBef>
              <a:spcAft>
                <a:spcPct val="0"/>
              </a:spcAft>
              <a:buNone/>
              <a:defRPr sz="2000">
                <a:solidFill>
                  <a:srgbClr val="000000"/>
                </a:solidFill>
                <a:latin typeface="+mn-lt"/>
                <a:cs typeface="+mn-cs"/>
              </a:defRPr>
            </a:lvl2pPr>
            <a:lvl3pPr marL="914400" indent="0" algn="ctr" rtl="0" eaLnBrk="0" fontAlgn="base" hangingPunct="0">
              <a:spcBef>
                <a:spcPct val="20000"/>
              </a:spcBef>
              <a:spcAft>
                <a:spcPct val="0"/>
              </a:spcAft>
              <a:buNone/>
              <a:defRPr sz="1800">
                <a:solidFill>
                  <a:srgbClr val="000000"/>
                </a:solidFill>
                <a:latin typeface="+mn-lt"/>
                <a:cs typeface="+mn-cs"/>
              </a:defRPr>
            </a:lvl3pPr>
            <a:lvl4pPr marL="1371600" indent="0" algn="ctr" rtl="0" eaLnBrk="0" fontAlgn="base" hangingPunct="0">
              <a:spcBef>
                <a:spcPct val="20000"/>
              </a:spcBef>
              <a:spcAft>
                <a:spcPct val="0"/>
              </a:spcAft>
              <a:buNone/>
              <a:defRPr sz="1600">
                <a:solidFill>
                  <a:srgbClr val="000000"/>
                </a:solidFill>
                <a:latin typeface="+mn-lt"/>
                <a:cs typeface="+mn-cs"/>
              </a:defRPr>
            </a:lvl4pPr>
            <a:lvl5pPr marL="1828800" indent="0" algn="ctr" rtl="0" eaLnBrk="0" fontAlgn="base" hangingPunct="0">
              <a:spcBef>
                <a:spcPct val="20000"/>
              </a:spcBef>
              <a:spcAft>
                <a:spcPct val="0"/>
              </a:spcAft>
              <a:buNone/>
              <a:defRPr sz="1600">
                <a:solidFill>
                  <a:srgbClr val="000000"/>
                </a:solidFill>
                <a:latin typeface="+mn-lt"/>
                <a:cs typeface="+mn-cs"/>
              </a:defRPr>
            </a:lvl5pPr>
            <a:lvl6pPr marL="2286000" indent="0" algn="ctr" rtl="0" fontAlgn="base">
              <a:spcBef>
                <a:spcPct val="20000"/>
              </a:spcBef>
              <a:spcAft>
                <a:spcPct val="0"/>
              </a:spcAft>
              <a:buNone/>
              <a:defRPr sz="1600">
                <a:solidFill>
                  <a:srgbClr val="000000"/>
                </a:solidFill>
                <a:latin typeface="+mn-lt"/>
                <a:cs typeface="+mn-cs"/>
              </a:defRPr>
            </a:lvl6pPr>
            <a:lvl7pPr marL="2743200" indent="0" algn="ctr" rtl="0" fontAlgn="base">
              <a:spcBef>
                <a:spcPct val="20000"/>
              </a:spcBef>
              <a:spcAft>
                <a:spcPct val="0"/>
              </a:spcAft>
              <a:buNone/>
              <a:defRPr sz="1600">
                <a:solidFill>
                  <a:srgbClr val="000000"/>
                </a:solidFill>
                <a:latin typeface="+mn-lt"/>
                <a:cs typeface="+mn-cs"/>
              </a:defRPr>
            </a:lvl7pPr>
            <a:lvl8pPr marL="3200400" indent="0" algn="ctr" rtl="0" fontAlgn="base">
              <a:spcBef>
                <a:spcPct val="20000"/>
              </a:spcBef>
              <a:spcAft>
                <a:spcPct val="0"/>
              </a:spcAft>
              <a:buNone/>
              <a:defRPr sz="1600">
                <a:solidFill>
                  <a:srgbClr val="000000"/>
                </a:solidFill>
                <a:latin typeface="+mn-lt"/>
                <a:cs typeface="+mn-cs"/>
              </a:defRPr>
            </a:lvl8pPr>
            <a:lvl9pPr marL="3657600" indent="0" algn="ctr" rtl="0" fontAlgn="base">
              <a:spcBef>
                <a:spcPct val="20000"/>
              </a:spcBef>
              <a:spcAft>
                <a:spcPct val="0"/>
              </a:spcAft>
              <a:buNone/>
              <a:defRPr sz="1600">
                <a:solidFill>
                  <a:srgbClr val="000000"/>
                </a:solidFill>
                <a:latin typeface="+mn-lt"/>
                <a:cs typeface="+mn-cs"/>
              </a:defRPr>
            </a:lvl9pPr>
          </a:lstStyle>
          <a:p>
            <a:pPr algn="l" defTabSz="685800">
              <a:spcAft>
                <a:spcPts val="600"/>
              </a:spcAft>
              <a:defRPr/>
            </a:pPr>
            <a:r>
              <a:rPr lang="en-GB" kern="0" dirty="0">
                <a:latin typeface="Calibri" panose="020F0502020204030204" pitchFamily="34" charset="0"/>
                <a:cs typeface="Calibri" panose="020F0502020204030204" pitchFamily="34" charset="0"/>
              </a:rPr>
              <a:t>Children and young people will be entitled to: </a:t>
            </a:r>
          </a:p>
          <a:p>
            <a:pPr algn="l" defTabSz="685800">
              <a:spcAft>
                <a:spcPts val="600"/>
              </a:spcAft>
              <a:defRPr/>
            </a:pPr>
            <a:r>
              <a:rPr lang="en-GB" kern="0" dirty="0">
                <a:latin typeface="Calibri" panose="020F0502020204030204" pitchFamily="34" charset="0"/>
                <a:cs typeface="Calibri" panose="020F0502020204030204" pitchFamily="34" charset="0"/>
              </a:rPr>
              <a:t>…..develop skills for learning, life and work as an integral part of their education and be clear about how </a:t>
            </a:r>
            <a:r>
              <a:rPr lang="en-GB" b="1" i="1" kern="0" dirty="0">
                <a:latin typeface="Calibri" panose="020F0502020204030204" pitchFamily="34" charset="0"/>
                <a:cs typeface="Calibri" panose="020F0502020204030204" pitchFamily="34" charset="0"/>
              </a:rPr>
              <a:t>all their achievements </a:t>
            </a:r>
            <a:r>
              <a:rPr lang="en-GB" kern="0" dirty="0">
                <a:latin typeface="Calibri" panose="020F0502020204030204" pitchFamily="34" charset="0"/>
                <a:cs typeface="Calibri" panose="020F0502020204030204" pitchFamily="34" charset="0"/>
              </a:rPr>
              <a:t>relate to these </a:t>
            </a:r>
            <a:endParaRPr lang="en-GB" i="1" kern="0" dirty="0">
              <a:latin typeface="Calibri" panose="020F0502020204030204" pitchFamily="34" charset="0"/>
              <a:cs typeface="Calibri" panose="020F0502020204030204" pitchFamily="34" charset="0"/>
            </a:endParaRPr>
          </a:p>
        </p:txBody>
      </p:sp>
      <p:sp>
        <p:nvSpPr>
          <p:cNvPr id="112646" name="Rectangle 5"/>
          <p:cNvSpPr>
            <a:spLocks noChangeArrowheads="1"/>
          </p:cNvSpPr>
          <p:nvPr/>
        </p:nvSpPr>
        <p:spPr bwMode="auto">
          <a:xfrm>
            <a:off x="574675" y="495300"/>
            <a:ext cx="6211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400">
                <a:solidFill>
                  <a:schemeClr val="tx1"/>
                </a:solidFill>
                <a:latin typeface="Times New Roman" panose="02020603050405020304" pitchFamily="18" charset="0"/>
              </a:defRPr>
            </a:lvl1pPr>
            <a:lvl2pPr marL="742950" indent="-285750" defTabSz="685800">
              <a:defRPr sz="2400">
                <a:solidFill>
                  <a:schemeClr val="tx1"/>
                </a:solidFill>
                <a:latin typeface="Times New Roman" panose="02020603050405020304" pitchFamily="18" charset="0"/>
              </a:defRPr>
            </a:lvl2pPr>
            <a:lvl3pPr marL="1143000" indent="-228600" defTabSz="685800">
              <a:defRPr sz="2400">
                <a:solidFill>
                  <a:schemeClr val="tx1"/>
                </a:solidFill>
                <a:latin typeface="Times New Roman" panose="02020603050405020304" pitchFamily="18" charset="0"/>
              </a:defRPr>
            </a:lvl3pPr>
            <a:lvl4pPr marL="1600200" indent="-228600" defTabSz="685800">
              <a:defRPr sz="2400">
                <a:solidFill>
                  <a:schemeClr val="tx1"/>
                </a:solidFill>
                <a:latin typeface="Times New Roman" panose="02020603050405020304" pitchFamily="18" charset="0"/>
              </a:defRPr>
            </a:lvl4pPr>
            <a:lvl5pPr marL="2057400" indent="-228600" defTabSz="685800">
              <a:defRPr sz="24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800" b="1" dirty="0">
                <a:solidFill>
                  <a:srgbClr val="00ABB5"/>
                </a:solidFill>
                <a:latin typeface="Calibri" panose="020F0502020204030204" pitchFamily="34" charset="0"/>
                <a:cs typeface="Calibri" panose="020F0502020204030204" pitchFamily="34" charset="0"/>
              </a:rPr>
              <a:t>Career Education Standard 3-18</a:t>
            </a:r>
            <a:endParaRPr lang="en-GB" altLang="en-US" sz="2800" b="1" dirty="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913" y="155575"/>
            <a:ext cx="7839075" cy="1387475"/>
          </a:xfrm>
        </p:spPr>
        <p:txBody>
          <a:bodyPr>
            <a:normAutofit fontScale="90000"/>
          </a:bodyPr>
          <a:lstStyle/>
          <a:p>
            <a:pPr>
              <a:defRPr/>
            </a:pPr>
            <a:r>
              <a:rPr lang="en-GB" dirty="0"/>
              <a:t/>
            </a:r>
            <a:br>
              <a:rPr lang="en-GB" dirty="0"/>
            </a:br>
            <a:endParaRPr lang="en-GB" dirty="0"/>
          </a:p>
        </p:txBody>
      </p:sp>
      <p:sp>
        <p:nvSpPr>
          <p:cNvPr id="3" name="Subtitle 2"/>
          <p:cNvSpPr>
            <a:spLocks noGrp="1"/>
          </p:cNvSpPr>
          <p:nvPr>
            <p:ph type="subTitle" idx="1"/>
          </p:nvPr>
        </p:nvSpPr>
        <p:spPr>
          <a:xfrm>
            <a:off x="223838" y="1543050"/>
            <a:ext cx="5864225" cy="3001963"/>
          </a:xfrm>
        </p:spPr>
        <p:txBody>
          <a:bodyPr anchor="ctr">
            <a:normAutofit/>
          </a:bodyPr>
          <a:lstStyle/>
          <a:p>
            <a:pPr algn="l">
              <a:defRPr/>
            </a:pPr>
            <a:endParaRPr lang="en-GB" sz="1950" dirty="0">
              <a:solidFill>
                <a:schemeClr val="accent4">
                  <a:lumMod val="10000"/>
                </a:schemeClr>
              </a:solidFill>
              <a:latin typeface="Calibri" panose="020F0502020204030204" pitchFamily="34" charset="0"/>
              <a:cs typeface="Calibri" panose="020F0502020204030204" pitchFamily="34" charset="0"/>
            </a:endParaRPr>
          </a:p>
          <a:p>
            <a:pPr algn="l">
              <a:defRPr/>
            </a:pPr>
            <a:endParaRPr lang="en-GB" dirty="0">
              <a:solidFill>
                <a:schemeClr val="accent4">
                  <a:lumMod val="10000"/>
                </a:schemeClr>
              </a:solidFill>
              <a:latin typeface="Calibri" panose="020F0502020204030204" pitchFamily="34" charset="0"/>
              <a:cs typeface="Calibri" panose="020F0502020204030204" pitchFamily="34" charset="0"/>
            </a:endParaRPr>
          </a:p>
          <a:p>
            <a:pPr algn="l">
              <a:defRPr/>
            </a:pPr>
            <a:endParaRPr lang="en-GB"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dirty="0"/>
          </a:p>
        </p:txBody>
      </p:sp>
      <p:sp>
        <p:nvSpPr>
          <p:cNvPr id="5" name="Content Placeholder 3"/>
          <p:cNvSpPr txBox="1">
            <a:spLocks/>
          </p:cNvSpPr>
          <p:nvPr/>
        </p:nvSpPr>
        <p:spPr bwMode="auto">
          <a:xfrm>
            <a:off x="738188" y="738188"/>
            <a:ext cx="5949950"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ormAutofit/>
          </a:bodyPr>
          <a:lstStyle>
            <a:lvl1pPr marL="0" indent="0" algn="ctr" rtl="0" eaLnBrk="0" fontAlgn="base" hangingPunct="0">
              <a:spcBef>
                <a:spcPct val="20000"/>
              </a:spcBef>
              <a:spcAft>
                <a:spcPct val="0"/>
              </a:spcAft>
              <a:buNone/>
              <a:defRPr sz="2400">
                <a:solidFill>
                  <a:srgbClr val="000000"/>
                </a:solidFill>
                <a:latin typeface="+mn-lt"/>
                <a:ea typeface="+mn-ea"/>
                <a:cs typeface="+mn-cs"/>
              </a:defRPr>
            </a:lvl1pPr>
            <a:lvl2pPr marL="457200" indent="0" algn="ctr" rtl="0" eaLnBrk="0" fontAlgn="base" hangingPunct="0">
              <a:spcBef>
                <a:spcPct val="20000"/>
              </a:spcBef>
              <a:spcAft>
                <a:spcPct val="0"/>
              </a:spcAft>
              <a:buNone/>
              <a:defRPr sz="2000">
                <a:solidFill>
                  <a:srgbClr val="000000"/>
                </a:solidFill>
                <a:latin typeface="+mn-lt"/>
                <a:cs typeface="+mn-cs"/>
              </a:defRPr>
            </a:lvl2pPr>
            <a:lvl3pPr marL="914400" indent="0" algn="ctr" rtl="0" eaLnBrk="0" fontAlgn="base" hangingPunct="0">
              <a:spcBef>
                <a:spcPct val="20000"/>
              </a:spcBef>
              <a:spcAft>
                <a:spcPct val="0"/>
              </a:spcAft>
              <a:buNone/>
              <a:defRPr sz="1800">
                <a:solidFill>
                  <a:srgbClr val="000000"/>
                </a:solidFill>
                <a:latin typeface="+mn-lt"/>
                <a:cs typeface="+mn-cs"/>
              </a:defRPr>
            </a:lvl3pPr>
            <a:lvl4pPr marL="1371600" indent="0" algn="ctr" rtl="0" eaLnBrk="0" fontAlgn="base" hangingPunct="0">
              <a:spcBef>
                <a:spcPct val="20000"/>
              </a:spcBef>
              <a:spcAft>
                <a:spcPct val="0"/>
              </a:spcAft>
              <a:buNone/>
              <a:defRPr sz="1600">
                <a:solidFill>
                  <a:srgbClr val="000000"/>
                </a:solidFill>
                <a:latin typeface="+mn-lt"/>
                <a:cs typeface="+mn-cs"/>
              </a:defRPr>
            </a:lvl4pPr>
            <a:lvl5pPr marL="1828800" indent="0" algn="ctr" rtl="0" eaLnBrk="0" fontAlgn="base" hangingPunct="0">
              <a:spcBef>
                <a:spcPct val="20000"/>
              </a:spcBef>
              <a:spcAft>
                <a:spcPct val="0"/>
              </a:spcAft>
              <a:buNone/>
              <a:defRPr sz="1600">
                <a:solidFill>
                  <a:srgbClr val="000000"/>
                </a:solidFill>
                <a:latin typeface="+mn-lt"/>
                <a:cs typeface="+mn-cs"/>
              </a:defRPr>
            </a:lvl5pPr>
            <a:lvl6pPr marL="2286000" indent="0" algn="ctr" rtl="0" fontAlgn="base">
              <a:spcBef>
                <a:spcPct val="20000"/>
              </a:spcBef>
              <a:spcAft>
                <a:spcPct val="0"/>
              </a:spcAft>
              <a:buNone/>
              <a:defRPr sz="1600">
                <a:solidFill>
                  <a:srgbClr val="000000"/>
                </a:solidFill>
                <a:latin typeface="+mn-lt"/>
                <a:cs typeface="+mn-cs"/>
              </a:defRPr>
            </a:lvl6pPr>
            <a:lvl7pPr marL="2743200" indent="0" algn="ctr" rtl="0" fontAlgn="base">
              <a:spcBef>
                <a:spcPct val="20000"/>
              </a:spcBef>
              <a:spcAft>
                <a:spcPct val="0"/>
              </a:spcAft>
              <a:buNone/>
              <a:defRPr sz="1600">
                <a:solidFill>
                  <a:srgbClr val="000000"/>
                </a:solidFill>
                <a:latin typeface="+mn-lt"/>
                <a:cs typeface="+mn-cs"/>
              </a:defRPr>
            </a:lvl7pPr>
            <a:lvl8pPr marL="3200400" indent="0" algn="ctr" rtl="0" fontAlgn="base">
              <a:spcBef>
                <a:spcPct val="20000"/>
              </a:spcBef>
              <a:spcAft>
                <a:spcPct val="0"/>
              </a:spcAft>
              <a:buNone/>
              <a:defRPr sz="1600">
                <a:solidFill>
                  <a:srgbClr val="000000"/>
                </a:solidFill>
                <a:latin typeface="+mn-lt"/>
                <a:cs typeface="+mn-cs"/>
              </a:defRPr>
            </a:lvl8pPr>
            <a:lvl9pPr marL="3657600" indent="0" algn="ctr" rtl="0" fontAlgn="base">
              <a:spcBef>
                <a:spcPct val="20000"/>
              </a:spcBef>
              <a:spcAft>
                <a:spcPct val="0"/>
              </a:spcAft>
              <a:buNone/>
              <a:defRPr sz="1600">
                <a:solidFill>
                  <a:srgbClr val="000000"/>
                </a:solidFill>
                <a:latin typeface="+mn-lt"/>
                <a:cs typeface="+mn-cs"/>
              </a:defRPr>
            </a:lvl9pPr>
          </a:lstStyle>
          <a:p>
            <a:pPr defTabSz="685800">
              <a:defRPr/>
            </a:pPr>
            <a:endParaRPr lang="en-GB" sz="2025" i="1" kern="0" dirty="0">
              <a:latin typeface="Calibri" panose="020F0502020204030204" pitchFamily="34" charset="0"/>
              <a:cs typeface="Calibri" panose="020F0502020204030204" pitchFamily="34" charset="0"/>
            </a:endParaRPr>
          </a:p>
        </p:txBody>
      </p:sp>
      <p:sp>
        <p:nvSpPr>
          <p:cNvPr id="114693" name="Rectangle 5"/>
          <p:cNvSpPr>
            <a:spLocks noChangeArrowheads="1"/>
          </p:cNvSpPr>
          <p:nvPr/>
        </p:nvSpPr>
        <p:spPr bwMode="auto">
          <a:xfrm>
            <a:off x="649288" y="157163"/>
            <a:ext cx="6296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400">
                <a:solidFill>
                  <a:schemeClr val="tx1"/>
                </a:solidFill>
                <a:latin typeface="Times New Roman" panose="02020603050405020304" pitchFamily="18" charset="0"/>
              </a:defRPr>
            </a:lvl1pPr>
            <a:lvl2pPr marL="742950" indent="-285750" defTabSz="685800">
              <a:defRPr sz="2400">
                <a:solidFill>
                  <a:schemeClr val="tx1"/>
                </a:solidFill>
                <a:latin typeface="Times New Roman" panose="02020603050405020304" pitchFamily="18" charset="0"/>
              </a:defRPr>
            </a:lvl2pPr>
            <a:lvl3pPr marL="1143000" indent="-228600" defTabSz="685800">
              <a:defRPr sz="2400">
                <a:solidFill>
                  <a:schemeClr val="tx1"/>
                </a:solidFill>
                <a:latin typeface="Times New Roman" panose="02020603050405020304" pitchFamily="18" charset="0"/>
              </a:defRPr>
            </a:lvl3pPr>
            <a:lvl4pPr marL="1600200" indent="-228600" defTabSz="685800">
              <a:defRPr sz="2400">
                <a:solidFill>
                  <a:schemeClr val="tx1"/>
                </a:solidFill>
                <a:latin typeface="Times New Roman" panose="02020603050405020304" pitchFamily="18" charset="0"/>
              </a:defRPr>
            </a:lvl4pPr>
            <a:lvl5pPr marL="2057400" indent="-228600" defTabSz="685800">
              <a:defRPr sz="24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b="1">
                <a:solidFill>
                  <a:srgbClr val="00ABB5"/>
                </a:solidFill>
                <a:latin typeface="Calibri" panose="020F0502020204030204" pitchFamily="34" charset="0"/>
                <a:cs typeface="Calibri" panose="020F0502020204030204" pitchFamily="34" charset="0"/>
              </a:rPr>
              <a:t>Profiling Skills and Achievements Guidance (Education Scotland)</a:t>
            </a:r>
            <a:endParaRPr lang="en-GB" altLang="en-US" b="1">
              <a:solidFill>
                <a:srgbClr val="FFFFFF"/>
              </a:solidFill>
              <a:latin typeface="Calibri" panose="020F0502020204030204" pitchFamily="34" charset="0"/>
              <a:cs typeface="Calibri" panose="020F0502020204030204" pitchFamily="34" charset="0"/>
            </a:endParaRPr>
          </a:p>
        </p:txBody>
      </p:sp>
      <p:sp>
        <p:nvSpPr>
          <p:cNvPr id="118790" name="Rectangle 6"/>
          <p:cNvSpPr>
            <a:spLocks noChangeArrowheads="1"/>
          </p:cNvSpPr>
          <p:nvPr/>
        </p:nvSpPr>
        <p:spPr bwMode="auto">
          <a:xfrm>
            <a:off x="358775" y="979488"/>
            <a:ext cx="6586538"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400">
                <a:solidFill>
                  <a:schemeClr val="tx1"/>
                </a:solidFill>
                <a:latin typeface="Times New Roman" panose="02020603050405020304" pitchFamily="18" charset="0"/>
              </a:defRPr>
            </a:lvl1pPr>
            <a:lvl2pPr marL="742950" indent="-285750" defTabSz="685800">
              <a:defRPr sz="2400">
                <a:solidFill>
                  <a:schemeClr val="tx1"/>
                </a:solidFill>
                <a:latin typeface="Times New Roman" panose="02020603050405020304" pitchFamily="18" charset="0"/>
              </a:defRPr>
            </a:lvl2pPr>
            <a:lvl3pPr marL="1143000" indent="-228600" defTabSz="685800">
              <a:defRPr sz="2400">
                <a:solidFill>
                  <a:schemeClr val="tx1"/>
                </a:solidFill>
                <a:latin typeface="Times New Roman" panose="02020603050405020304" pitchFamily="18" charset="0"/>
              </a:defRPr>
            </a:lvl3pPr>
            <a:lvl4pPr marL="1600200" indent="-228600" defTabSz="685800">
              <a:defRPr sz="2400">
                <a:solidFill>
                  <a:schemeClr val="tx1"/>
                </a:solidFill>
                <a:latin typeface="Times New Roman" panose="02020603050405020304" pitchFamily="18" charset="0"/>
              </a:defRPr>
            </a:lvl4pPr>
            <a:lvl5pPr marL="2057400" indent="-228600" defTabSz="685800">
              <a:defRPr sz="24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800" dirty="0">
                <a:solidFill>
                  <a:srgbClr val="404040"/>
                </a:solidFill>
                <a:latin typeface="Calibri" panose="020F0502020204030204" pitchFamily="34" charset="0"/>
                <a:cs typeface="Calibri" panose="020F0502020204030204" pitchFamily="34" charset="0"/>
              </a:rPr>
              <a:t>‘… to provide children and young people with the </a:t>
            </a:r>
            <a:r>
              <a:rPr lang="en-GB" altLang="en-US" sz="1800" b="1" u="sng" dirty="0">
                <a:solidFill>
                  <a:srgbClr val="404040"/>
                </a:solidFill>
                <a:latin typeface="Calibri" panose="020F0502020204030204" pitchFamily="34" charset="0"/>
                <a:cs typeface="Calibri" panose="020F0502020204030204" pitchFamily="34" charset="0"/>
              </a:rPr>
              <a:t>understanding and tools</a:t>
            </a:r>
            <a:r>
              <a:rPr lang="en-GB" altLang="en-US" sz="1800" u="sng" dirty="0">
                <a:solidFill>
                  <a:srgbClr val="404040"/>
                </a:solidFill>
                <a:latin typeface="Calibri" panose="020F0502020204030204" pitchFamily="34" charset="0"/>
                <a:cs typeface="Calibri" panose="020F0502020204030204" pitchFamily="34" charset="0"/>
              </a:rPr>
              <a:t> </a:t>
            </a:r>
            <a:r>
              <a:rPr lang="en-GB" altLang="en-US" sz="1800" dirty="0">
                <a:solidFill>
                  <a:srgbClr val="404040"/>
                </a:solidFill>
                <a:latin typeface="Calibri" panose="020F0502020204030204" pitchFamily="34" charset="0"/>
                <a:cs typeface="Calibri" panose="020F0502020204030204" pitchFamily="34" charset="0"/>
              </a:rPr>
              <a:t>to develop, capture and articulate their skills and </a:t>
            </a:r>
            <a:r>
              <a:rPr lang="en-GB" altLang="en-US" sz="1800" b="1" i="1" dirty="0">
                <a:solidFill>
                  <a:srgbClr val="404040"/>
                </a:solidFill>
                <a:latin typeface="Calibri" panose="020F0502020204030204" pitchFamily="34" charset="0"/>
                <a:cs typeface="Calibri" panose="020F0502020204030204" pitchFamily="34" charset="0"/>
              </a:rPr>
              <a:t>achievements…</a:t>
            </a:r>
            <a:r>
              <a:rPr lang="en-GB" altLang="en-US" sz="1800" dirty="0">
                <a:solidFill>
                  <a:srgbClr val="404040"/>
                </a:solidFill>
                <a:latin typeface="Calibri" panose="020F0502020204030204" pitchFamily="34" charset="0"/>
                <a:cs typeface="Calibri" panose="020F0502020204030204" pitchFamily="34" charset="0"/>
              </a:rPr>
              <a:t>’;</a:t>
            </a:r>
          </a:p>
          <a:p>
            <a:pPr eaLnBrk="1" hangingPunct="1"/>
            <a:r>
              <a:rPr lang="en-GB" altLang="en-US" sz="1800" dirty="0">
                <a:solidFill>
                  <a:srgbClr val="404040"/>
                </a:solidFill>
                <a:latin typeface="Calibri" panose="020F0502020204030204" pitchFamily="34" charset="0"/>
                <a:cs typeface="Calibri" panose="020F0502020204030204" pitchFamily="34" charset="0"/>
              </a:rPr>
              <a:t>‘….to consider the development, monitoring, tracking and </a:t>
            </a:r>
            <a:r>
              <a:rPr lang="en-GB" altLang="en-US" sz="1800" b="1" u="sng" dirty="0">
                <a:solidFill>
                  <a:srgbClr val="404040"/>
                </a:solidFill>
                <a:latin typeface="Calibri" panose="020F0502020204030204" pitchFamily="34" charset="0"/>
                <a:cs typeface="Calibri" panose="020F0502020204030204" pitchFamily="34" charset="0"/>
              </a:rPr>
              <a:t>recording</a:t>
            </a:r>
            <a:r>
              <a:rPr lang="en-GB" altLang="en-US" sz="1800" dirty="0">
                <a:solidFill>
                  <a:srgbClr val="404040"/>
                </a:solidFill>
                <a:latin typeface="Calibri" panose="020F0502020204030204" pitchFamily="34" charset="0"/>
                <a:cs typeface="Calibri" panose="020F0502020204030204" pitchFamily="34" charset="0"/>
              </a:rPr>
              <a:t> of </a:t>
            </a:r>
            <a:r>
              <a:rPr lang="en-GB" altLang="en-US" sz="1800" b="1" i="1" dirty="0">
                <a:solidFill>
                  <a:srgbClr val="404040"/>
                </a:solidFill>
                <a:latin typeface="Calibri" panose="020F0502020204030204" pitchFamily="34" charset="0"/>
                <a:cs typeface="Calibri" panose="020F0502020204030204" pitchFamily="34" charset="0"/>
              </a:rPr>
              <a:t>achievements</a:t>
            </a:r>
            <a:r>
              <a:rPr lang="en-GB" altLang="en-US" sz="1800" dirty="0">
                <a:solidFill>
                  <a:srgbClr val="404040"/>
                </a:solidFill>
                <a:latin typeface="Calibri" panose="020F0502020204030204" pitchFamily="34" charset="0"/>
                <a:cs typeface="Calibri" panose="020F0502020204030204" pitchFamily="34" charset="0"/>
              </a:rPr>
              <a:t> both within and out with school…’;</a:t>
            </a:r>
          </a:p>
          <a:p>
            <a:pPr eaLnBrk="1" hangingPunct="1"/>
            <a:r>
              <a:rPr lang="en-GB" altLang="en-US" sz="1800" dirty="0">
                <a:solidFill>
                  <a:srgbClr val="404040"/>
                </a:solidFill>
                <a:latin typeface="Calibri" panose="020F0502020204030204" pitchFamily="34" charset="0"/>
                <a:cs typeface="Calibri" panose="020F0502020204030204" pitchFamily="34" charset="0"/>
              </a:rPr>
              <a:t>‘Teachers and practitioners should  work closely </a:t>
            </a:r>
            <a:r>
              <a:rPr lang="en-GB" altLang="en-US" sz="1800" b="1" dirty="0">
                <a:solidFill>
                  <a:srgbClr val="404040"/>
                </a:solidFill>
                <a:latin typeface="Calibri" panose="020F0502020204030204" pitchFamily="34" charset="0"/>
                <a:cs typeface="Calibri" panose="020F0502020204030204" pitchFamily="34" charset="0"/>
              </a:rPr>
              <a:t>with parents </a:t>
            </a:r>
            <a:r>
              <a:rPr lang="en-GB" altLang="en-US" sz="1800" dirty="0">
                <a:solidFill>
                  <a:srgbClr val="404040"/>
                </a:solidFill>
                <a:latin typeface="Calibri" panose="020F0502020204030204" pitchFamily="34" charset="0"/>
                <a:cs typeface="Calibri" panose="020F0502020204030204" pitchFamily="34" charset="0"/>
              </a:rPr>
              <a:t>to support learners in the profiling process by </a:t>
            </a:r>
            <a:r>
              <a:rPr lang="en-GB" altLang="en-US" sz="1800" b="1" u="sng" dirty="0">
                <a:solidFill>
                  <a:srgbClr val="404040"/>
                </a:solidFill>
                <a:latin typeface="Calibri" panose="020F0502020204030204" pitchFamily="34" charset="0"/>
                <a:cs typeface="Calibri" panose="020F0502020204030204" pitchFamily="34" charset="0"/>
              </a:rPr>
              <a:t>discussing</a:t>
            </a:r>
            <a:r>
              <a:rPr lang="en-GB" altLang="en-US" sz="1800" dirty="0">
                <a:solidFill>
                  <a:srgbClr val="404040"/>
                </a:solidFill>
                <a:latin typeface="Calibri" panose="020F0502020204030204" pitchFamily="34" charset="0"/>
                <a:cs typeface="Calibri" panose="020F0502020204030204" pitchFamily="34" charset="0"/>
              </a:rPr>
              <a:t> …. their learning, </a:t>
            </a:r>
            <a:r>
              <a:rPr lang="en-GB" altLang="en-US" sz="1800" b="1" i="1" dirty="0">
                <a:solidFill>
                  <a:srgbClr val="404040"/>
                </a:solidFill>
                <a:latin typeface="Calibri" panose="020F0502020204030204" pitchFamily="34" charset="0"/>
                <a:cs typeface="Calibri" panose="020F0502020204030204" pitchFamily="34" charset="0"/>
              </a:rPr>
              <a:t>achievements</a:t>
            </a:r>
            <a:r>
              <a:rPr lang="en-GB" altLang="en-US" sz="1800" dirty="0">
                <a:solidFill>
                  <a:srgbClr val="404040"/>
                </a:solidFill>
                <a:latin typeface="Calibri" panose="020F0502020204030204" pitchFamily="34" charset="0"/>
                <a:cs typeface="Calibri" panose="020F0502020204030204" pitchFamily="34" charset="0"/>
              </a:rPr>
              <a:t> and aspirations.’</a:t>
            </a:r>
          </a:p>
          <a:p>
            <a:pPr eaLnBrk="1" hangingPunct="1"/>
            <a:r>
              <a:rPr lang="en-GB" altLang="en-US" sz="1800" dirty="0">
                <a:solidFill>
                  <a:srgbClr val="404040"/>
                </a:solidFill>
                <a:latin typeface="Calibri" panose="020F0502020204030204" pitchFamily="34" charset="0"/>
                <a:cs typeface="Calibri" panose="020F0502020204030204" pitchFamily="34" charset="0"/>
              </a:rPr>
              <a:t>‘A learner’s </a:t>
            </a:r>
            <a:r>
              <a:rPr lang="en-GB" altLang="en-US" sz="1800" b="1" u="sng" dirty="0">
                <a:solidFill>
                  <a:srgbClr val="404040"/>
                </a:solidFill>
                <a:latin typeface="Calibri" panose="020F0502020204030204" pitchFamily="34" charset="0"/>
                <a:cs typeface="Calibri" panose="020F0502020204030204" pitchFamily="34" charset="0"/>
              </a:rPr>
              <a:t>profile </a:t>
            </a:r>
            <a:r>
              <a:rPr lang="en-GB" altLang="en-US" sz="1800" dirty="0">
                <a:solidFill>
                  <a:srgbClr val="404040"/>
                </a:solidFill>
                <a:latin typeface="Calibri" panose="020F0502020204030204" pitchFamily="34" charset="0"/>
                <a:cs typeface="Calibri" panose="020F0502020204030204" pitchFamily="34" charset="0"/>
              </a:rPr>
              <a:t>… may contain:</a:t>
            </a:r>
          </a:p>
          <a:p>
            <a:pPr eaLnBrk="1" hangingPunct="1"/>
            <a:r>
              <a:rPr lang="en-GB" altLang="en-US" sz="1800" dirty="0">
                <a:solidFill>
                  <a:srgbClr val="404040"/>
                </a:solidFill>
                <a:latin typeface="Calibri" panose="020F0502020204030204" pitchFamily="34" charset="0"/>
                <a:cs typeface="Calibri" panose="020F0502020204030204" pitchFamily="34" charset="0"/>
              </a:rPr>
              <a:t>relevant </a:t>
            </a:r>
            <a:r>
              <a:rPr lang="en-GB" altLang="en-US" sz="1800" b="1" i="1" dirty="0">
                <a:solidFill>
                  <a:srgbClr val="404040"/>
                </a:solidFill>
                <a:latin typeface="Calibri" panose="020F0502020204030204" pitchFamily="34" charset="0"/>
                <a:cs typeface="Calibri" panose="020F0502020204030204" pitchFamily="34" charset="0"/>
              </a:rPr>
              <a:t>achievements</a:t>
            </a:r>
            <a:r>
              <a:rPr lang="en-GB" altLang="en-US" sz="1800" dirty="0">
                <a:solidFill>
                  <a:srgbClr val="404040"/>
                </a:solidFill>
                <a:latin typeface="Calibri" panose="020F0502020204030204" pitchFamily="34" charset="0"/>
                <a:cs typeface="Calibri" panose="020F0502020204030204" pitchFamily="34" charset="0"/>
              </a:rPr>
              <a:t> or experiences </a:t>
            </a:r>
            <a:r>
              <a:rPr lang="en-GB" altLang="en-US" sz="1800" b="1" i="1" dirty="0">
                <a:solidFill>
                  <a:srgbClr val="404040"/>
                </a:solidFill>
                <a:latin typeface="Calibri" panose="020F0502020204030204" pitchFamily="34" charset="0"/>
                <a:cs typeface="Calibri" panose="020F0502020204030204" pitchFamily="34" charset="0"/>
              </a:rPr>
              <a:t>out with a formal education </a:t>
            </a:r>
            <a:r>
              <a:rPr lang="en-GB" altLang="en-US" sz="1800" dirty="0">
                <a:solidFill>
                  <a:srgbClr val="404040"/>
                </a:solidFill>
                <a:latin typeface="Calibri" panose="020F0502020204030204" pitchFamily="34" charset="0"/>
                <a:cs typeface="Calibri" panose="020F0502020204030204" pitchFamily="34" charset="0"/>
              </a:rPr>
              <a:t>such as community engagement, voluntary work , youth awards etc.</a:t>
            </a:r>
            <a:r>
              <a:rPr lang="en-GB" altLang="en-US" sz="1800" i="1" dirty="0">
                <a:solidFill>
                  <a:srgbClr val="404040"/>
                </a:solidFill>
                <a:latin typeface="Calibri" panose="020F0502020204030204" pitchFamily="34" charset="0"/>
                <a:cs typeface="Calibri" panose="020F0502020204030204" pitchFamily="34" charset="0"/>
              </a:rPr>
              <a:t>’</a:t>
            </a:r>
          </a:p>
        </p:txBody>
      </p:sp>
      <p:pic>
        <p:nvPicPr>
          <p:cNvPr id="11469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495300"/>
            <a:ext cx="2293938"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11510"/>
            <a:ext cx="8304212" cy="3794125"/>
          </a:xfrm>
          <a:solidFill>
            <a:schemeClr val="accent1"/>
          </a:solidFill>
        </p:spPr>
        <p:txBody>
          <a:bodyPr anchor="t"/>
          <a:lstStyle/>
          <a:p>
            <a:pPr algn="ctr">
              <a:defRPr/>
            </a:pPr>
            <a:r>
              <a:rPr lang="en-GB" sz="2400" dirty="0">
                <a:solidFill>
                  <a:schemeClr val="accent4">
                    <a:lumMod val="10000"/>
                  </a:schemeClr>
                </a:solidFill>
                <a:latin typeface="Calibri" panose="020F0502020204030204" pitchFamily="34" charset="0"/>
                <a:cs typeface="Calibri" panose="020F0502020204030204" pitchFamily="34" charset="0"/>
              </a:rPr>
              <a:t/>
            </a:r>
            <a:br>
              <a:rPr lang="en-GB" sz="2400" dirty="0">
                <a:solidFill>
                  <a:schemeClr val="accent4">
                    <a:lumMod val="10000"/>
                  </a:schemeClr>
                </a:solidFill>
                <a:latin typeface="Calibri" panose="020F0502020204030204" pitchFamily="34" charset="0"/>
                <a:cs typeface="Calibri" panose="020F0502020204030204" pitchFamily="34" charset="0"/>
              </a:rPr>
            </a:br>
            <a:r>
              <a:rPr lang="en-GB" sz="2400" dirty="0">
                <a:solidFill>
                  <a:schemeClr val="bg1"/>
                </a:solidFill>
                <a:latin typeface="Calibri" panose="020F0502020204030204" pitchFamily="34" charset="0"/>
                <a:cs typeface="Calibri" panose="020F0502020204030204" pitchFamily="34" charset="0"/>
              </a:rPr>
              <a:t>My World of Work: New Profile Tool</a:t>
            </a:r>
            <a:r>
              <a:rPr lang="en-GB" sz="2100" dirty="0">
                <a:solidFill>
                  <a:schemeClr val="accent4">
                    <a:lumMod val="10000"/>
                  </a:schemeClr>
                </a:solidFill>
                <a:latin typeface="Calibri" panose="020F0502020204030204" pitchFamily="34" charset="0"/>
                <a:cs typeface="Calibri" panose="020F0502020204030204" pitchFamily="34" charset="0"/>
              </a:rPr>
              <a:t/>
            </a:r>
            <a:br>
              <a:rPr lang="en-GB" sz="2100" dirty="0">
                <a:solidFill>
                  <a:schemeClr val="accent4">
                    <a:lumMod val="10000"/>
                  </a:schemeClr>
                </a:solidFill>
                <a:latin typeface="Calibri" panose="020F0502020204030204" pitchFamily="34" charset="0"/>
                <a:cs typeface="Calibri" panose="020F0502020204030204" pitchFamily="34" charset="0"/>
              </a:rPr>
            </a:br>
            <a:endParaRPr lang="en-GB" sz="225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037" y="1752088"/>
            <a:ext cx="5434398" cy="2104055"/>
          </a:xfrm>
          <a:prstGeom prst="rect">
            <a:avLst/>
          </a:prstGeom>
          <a:scene3d>
            <a:camera prst="orthographicFront"/>
            <a:lightRig rig="threePt" dir="t"/>
          </a:scene3d>
          <a:sp3d>
            <a:bevelT prst="relaxedInset"/>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0"/>
            <a:ext cx="6858000" cy="68103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dirty="0">
              <a:solidFill>
                <a:prstClr val="white"/>
              </a:solidFill>
            </a:endParaRPr>
          </a:p>
        </p:txBody>
      </p:sp>
      <p:sp>
        <p:nvSpPr>
          <p:cNvPr id="122883" name="TextBox 7"/>
          <p:cNvSpPr txBox="1">
            <a:spLocks noChangeArrowheads="1"/>
          </p:cNvSpPr>
          <p:nvPr/>
        </p:nvSpPr>
        <p:spPr bwMode="auto">
          <a:xfrm>
            <a:off x="1331913" y="98425"/>
            <a:ext cx="4827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GB" altLang="en-US" sz="2700">
                <a:solidFill>
                  <a:srgbClr val="FFFFFF"/>
                </a:solidFill>
                <a:latin typeface="Arial" panose="020B0604020202020204" pitchFamily="34" charset="0"/>
                <a:cs typeface="Arial" panose="020B0604020202020204" pitchFamily="34" charset="0"/>
              </a:rPr>
              <a:t>My World of Work – the profile</a:t>
            </a:r>
          </a:p>
        </p:txBody>
      </p:sp>
      <p:sp>
        <p:nvSpPr>
          <p:cNvPr id="122884" name="TextBox 9"/>
          <p:cNvSpPr txBox="1">
            <a:spLocks noChangeArrowheads="1"/>
          </p:cNvSpPr>
          <p:nvPr/>
        </p:nvSpPr>
        <p:spPr bwMode="auto">
          <a:xfrm>
            <a:off x="3330575" y="2193925"/>
            <a:ext cx="7223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GB" altLang="en-US" sz="2700">
                <a:solidFill>
                  <a:srgbClr val="FFFFFF"/>
                </a:solidFill>
                <a:latin typeface="FS Lola"/>
                <a:cs typeface="Arial" panose="020B0604020202020204" pitchFamily="34" charset="0"/>
              </a:rPr>
              <a:t>Title</a:t>
            </a:r>
          </a:p>
        </p:txBody>
      </p:sp>
      <p:sp>
        <p:nvSpPr>
          <p:cNvPr id="5" name="TextBox 4"/>
          <p:cNvSpPr txBox="1"/>
          <p:nvPr/>
        </p:nvSpPr>
        <p:spPr>
          <a:xfrm>
            <a:off x="1439863" y="1058863"/>
            <a:ext cx="184150" cy="715962"/>
          </a:xfrm>
          <a:prstGeom prst="rect">
            <a:avLst/>
          </a:prstGeom>
          <a:noFill/>
        </p:spPr>
        <p:txBody>
          <a:bodyPr wrap="none">
            <a:spAutoFit/>
          </a:bodyPr>
          <a:lstStyle/>
          <a:p>
            <a:pPr defTabSz="685800" eaLnBrk="1" fontAlgn="auto" hangingPunct="1">
              <a:spcBef>
                <a:spcPts val="0"/>
              </a:spcBef>
              <a:spcAft>
                <a:spcPts val="0"/>
              </a:spcAft>
              <a:defRPr/>
            </a:pPr>
            <a:endParaRPr lang="en-GB" sz="1350" dirty="0">
              <a:solidFill>
                <a:prstClr val="black"/>
              </a:solidFill>
              <a:latin typeface="Calibri"/>
            </a:endParaRPr>
          </a:p>
          <a:p>
            <a:pPr defTabSz="685800" eaLnBrk="1" fontAlgn="auto" hangingPunct="1">
              <a:spcBef>
                <a:spcPts val="0"/>
              </a:spcBef>
              <a:spcAft>
                <a:spcPts val="0"/>
              </a:spcAft>
              <a:defRPr/>
            </a:pPr>
            <a:endParaRPr lang="en-GB" sz="1350" dirty="0">
              <a:solidFill>
                <a:prstClr val="black"/>
              </a:solidFill>
              <a:latin typeface="Calibri"/>
            </a:endParaRPr>
          </a:p>
          <a:p>
            <a:pPr defTabSz="685800" eaLnBrk="1" fontAlgn="auto" hangingPunct="1">
              <a:spcBef>
                <a:spcPts val="0"/>
              </a:spcBef>
              <a:spcAft>
                <a:spcPts val="0"/>
              </a:spcAft>
              <a:defRPr/>
            </a:pPr>
            <a:endParaRPr lang="en-GB" sz="1350" dirty="0">
              <a:solidFill>
                <a:prstClr val="black"/>
              </a:solidFill>
              <a:latin typeface="Calibri"/>
            </a:endParaRPr>
          </a:p>
        </p:txBody>
      </p:sp>
      <p:sp>
        <p:nvSpPr>
          <p:cNvPr id="2" name="TextBox 1"/>
          <p:cNvSpPr txBox="1"/>
          <p:nvPr/>
        </p:nvSpPr>
        <p:spPr>
          <a:xfrm>
            <a:off x="1266825" y="949325"/>
            <a:ext cx="5778500" cy="1800225"/>
          </a:xfrm>
          <a:prstGeom prst="rect">
            <a:avLst/>
          </a:prstGeom>
          <a:noFill/>
        </p:spPr>
        <p:txBody>
          <a:bodyPr>
            <a:spAutoFit/>
          </a:bodyPr>
          <a:lstStyle/>
          <a:p>
            <a:pPr defTabSz="685800" eaLnBrk="1" fontAlgn="auto" hangingPunct="1">
              <a:spcBef>
                <a:spcPts val="0"/>
              </a:spcBef>
              <a:spcAft>
                <a:spcPts val="0"/>
              </a:spcAft>
              <a:defRPr/>
            </a:pPr>
            <a:endParaRPr lang="en-GB" sz="2100" dirty="0">
              <a:solidFill>
                <a:prstClr val="black"/>
              </a:solidFill>
              <a:latin typeface="Calibri"/>
            </a:endParaRPr>
          </a:p>
          <a:p>
            <a:pPr marL="600075" lvl="1" indent="-257175" defTabSz="685800" eaLnBrk="1" fontAlgn="auto" hangingPunct="1">
              <a:spcBef>
                <a:spcPts val="0"/>
              </a:spcBef>
              <a:spcAft>
                <a:spcPts val="0"/>
              </a:spcAft>
              <a:buFont typeface="Arial" panose="020B0604020202020204" pitchFamily="34" charset="0"/>
              <a:buChar char="•"/>
              <a:defRPr/>
            </a:pPr>
            <a:endParaRPr lang="en-GB" sz="1800" dirty="0">
              <a:solidFill>
                <a:prstClr val="black"/>
              </a:solidFill>
              <a:latin typeface="Calibri"/>
            </a:endParaRPr>
          </a:p>
          <a:p>
            <a:pPr defTabSz="685800" eaLnBrk="1" fontAlgn="auto" hangingPunct="1">
              <a:spcBef>
                <a:spcPts val="0"/>
              </a:spcBef>
              <a:spcAft>
                <a:spcPts val="0"/>
              </a:spcAft>
              <a:defRPr/>
            </a:pPr>
            <a:endParaRPr lang="en-GB" sz="1800" dirty="0">
              <a:solidFill>
                <a:prstClr val="black"/>
              </a:solidFill>
              <a:latin typeface="Calibri"/>
            </a:endParaRPr>
          </a:p>
          <a:p>
            <a:pPr defTabSz="685800" eaLnBrk="1" fontAlgn="auto" hangingPunct="1">
              <a:spcBef>
                <a:spcPts val="0"/>
              </a:spcBef>
              <a:spcAft>
                <a:spcPts val="0"/>
              </a:spcAft>
              <a:defRPr/>
            </a:pPr>
            <a:endParaRPr lang="en-GB" sz="1800" dirty="0">
              <a:solidFill>
                <a:prstClr val="black"/>
              </a:solidFill>
              <a:latin typeface="Calibri"/>
            </a:endParaRPr>
          </a:p>
          <a:p>
            <a:pPr marL="214313" indent="-214313" defTabSz="685800" eaLnBrk="1" fontAlgn="auto" hangingPunct="1">
              <a:spcBef>
                <a:spcPts val="0"/>
              </a:spcBef>
              <a:spcAft>
                <a:spcPts val="0"/>
              </a:spcAft>
              <a:buFont typeface="Arial" panose="020B0604020202020204" pitchFamily="34" charset="0"/>
              <a:buChar char="•"/>
              <a:defRPr/>
            </a:pPr>
            <a:endParaRPr lang="en-GB" sz="1800" dirty="0">
              <a:solidFill>
                <a:prstClr val="black"/>
              </a:solidFill>
              <a:latin typeface="Calibri"/>
            </a:endParaRPr>
          </a:p>
          <a:p>
            <a:pPr defTabSz="685800" eaLnBrk="1" fontAlgn="auto" hangingPunct="1">
              <a:spcBef>
                <a:spcPts val="0"/>
              </a:spcBef>
              <a:spcAft>
                <a:spcPts val="0"/>
              </a:spcAft>
              <a:defRPr/>
            </a:pPr>
            <a:endParaRPr lang="en-GB" sz="1800" dirty="0">
              <a:solidFill>
                <a:prstClr val="black"/>
              </a:solidFill>
              <a:latin typeface="Calibri"/>
            </a:endParaRPr>
          </a:p>
        </p:txBody>
      </p:sp>
      <p:pic>
        <p:nvPicPr>
          <p:cNvPr id="12288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688" y="3579813"/>
            <a:ext cx="58832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Down 10"/>
          <p:cNvSpPr/>
          <p:nvPr/>
        </p:nvSpPr>
        <p:spPr>
          <a:xfrm>
            <a:off x="4032250" y="3071813"/>
            <a:ext cx="363538" cy="461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dirty="0">
              <a:solidFill>
                <a:prstClr val="white"/>
              </a:solidFill>
            </a:endParaRPr>
          </a:p>
        </p:txBody>
      </p:sp>
      <p:pic>
        <p:nvPicPr>
          <p:cNvPr id="122889"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9238" y="941388"/>
            <a:ext cx="2098675"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0"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2200" y="949325"/>
            <a:ext cx="209867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1"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8975" y="941388"/>
            <a:ext cx="169227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2"/>
          <p:cNvSpPr>
            <a:spLocks noGrp="1"/>
          </p:cNvSpPr>
          <p:nvPr>
            <p:ph type="title"/>
          </p:nvPr>
        </p:nvSpPr>
        <p:spPr>
          <a:xfrm>
            <a:off x="365125" y="204788"/>
            <a:ext cx="8229600" cy="857250"/>
          </a:xfrm>
        </p:spPr>
        <p:txBody>
          <a:bodyPr/>
          <a:lstStyle/>
          <a:p>
            <a:pPr algn="l">
              <a:defRPr/>
            </a:pPr>
            <a:r>
              <a:rPr lang="en-GB" altLang="en-US" b="1" dirty="0">
                <a:solidFill>
                  <a:srgbClr val="605394"/>
                </a:solidFill>
                <a:ea typeface="Calibri" panose="020F0502020204030204" pitchFamily="34" charset="0"/>
                <a:cs typeface="Calibri" panose="020F0502020204030204" pitchFamily="34" charset="0"/>
              </a:rPr>
              <a:t/>
            </a:r>
            <a:br>
              <a:rPr lang="en-GB" altLang="en-US" b="1" dirty="0">
                <a:solidFill>
                  <a:srgbClr val="605394"/>
                </a:solidFill>
                <a:ea typeface="Calibri" panose="020F0502020204030204" pitchFamily="34" charset="0"/>
                <a:cs typeface="Calibri" panose="020F0502020204030204" pitchFamily="34" charset="0"/>
              </a:rPr>
            </a:br>
            <a:r>
              <a:rPr lang="en-GB" altLang="en-US" sz="3600" b="1" dirty="0">
                <a:solidFill>
                  <a:srgbClr val="605394"/>
                </a:solidFill>
                <a:latin typeface="Calibri" panose="020F0502020204030204" pitchFamily="34" charset="0"/>
                <a:ea typeface="Calibri" panose="020F0502020204030204" pitchFamily="34" charset="0"/>
                <a:cs typeface="Calibri" panose="020F0502020204030204" pitchFamily="34" charset="0"/>
              </a:rPr>
              <a:t>Developing Employability Skills</a:t>
            </a:r>
            <a:r>
              <a:rPr lang="en-GB" altLang="en-US" b="1" dirty="0">
                <a:solidFill>
                  <a:srgbClr val="605394"/>
                </a:solidFill>
                <a:ea typeface="Calibri" panose="020F0502020204030204" pitchFamily="34" charset="0"/>
                <a:cs typeface="Calibri" panose="020F0502020204030204" pitchFamily="34" charset="0"/>
              </a:rPr>
              <a:t/>
            </a:r>
            <a:br>
              <a:rPr lang="en-GB" altLang="en-US" b="1" dirty="0">
                <a:solidFill>
                  <a:srgbClr val="605394"/>
                </a:solidFill>
                <a:ea typeface="Calibri" panose="020F0502020204030204" pitchFamily="34" charset="0"/>
                <a:cs typeface="Calibri" panose="020F0502020204030204" pitchFamily="34" charset="0"/>
              </a:rPr>
            </a:br>
            <a:endParaRPr lang="en-GB" altLang="en-US" b="1" dirty="0">
              <a:solidFill>
                <a:schemeClr val="accent6">
                  <a:lumMod val="75000"/>
                </a:schemeClr>
              </a:solidFill>
              <a:latin typeface="Arial" charset="0"/>
              <a:cs typeface="Arial" charset="0"/>
            </a:endParaRPr>
          </a:p>
        </p:txBody>
      </p:sp>
      <p:sp>
        <p:nvSpPr>
          <p:cNvPr id="4" name="Content Placeholder 3"/>
          <p:cNvSpPr>
            <a:spLocks noGrp="1"/>
          </p:cNvSpPr>
          <p:nvPr>
            <p:ph idx="1"/>
          </p:nvPr>
        </p:nvSpPr>
        <p:spPr>
          <a:xfrm>
            <a:off x="414338" y="1000125"/>
            <a:ext cx="7910512" cy="398463"/>
          </a:xfrm>
        </p:spPr>
        <p:txBody>
          <a:bodyPr/>
          <a:lstStyle/>
          <a:p>
            <a:pPr marL="0" indent="0">
              <a:spcBef>
                <a:spcPts val="0"/>
              </a:spcBef>
              <a:spcAft>
                <a:spcPts val="900"/>
              </a:spcAft>
              <a:buFontTx/>
              <a:buNone/>
              <a:defRPr/>
            </a:pPr>
            <a:r>
              <a:rPr lang="en-GB" altLang="en-US" sz="1800" b="1" dirty="0">
                <a:solidFill>
                  <a:srgbClr val="685784"/>
                </a:solidFill>
                <a:latin typeface="Arial" charset="0"/>
                <a:ea typeface="+mj-ea"/>
                <a:cs typeface="Arial" charset="0"/>
              </a:rPr>
              <a:t>Skills for the future: meta-skills (Skills 4.0 - SDS)</a:t>
            </a:r>
          </a:p>
          <a:p>
            <a:pPr marL="0" indent="0">
              <a:spcBef>
                <a:spcPts val="0"/>
              </a:spcBef>
              <a:spcAft>
                <a:spcPts val="900"/>
              </a:spcAft>
              <a:buFontTx/>
              <a:buNone/>
              <a:defRPr/>
            </a:pPr>
            <a:endParaRPr lang="en-GB" altLang="en-US" sz="1800" b="1" dirty="0">
              <a:solidFill>
                <a:srgbClr val="685784"/>
              </a:solidFill>
              <a:latin typeface="Arial" charset="0"/>
              <a:ea typeface="+mj-ea"/>
              <a:cs typeface="Arial" charset="0"/>
            </a:endParaRPr>
          </a:p>
          <a:p>
            <a:pPr marL="0" indent="0">
              <a:spcBef>
                <a:spcPts val="0"/>
              </a:spcBef>
              <a:spcAft>
                <a:spcPts val="900"/>
              </a:spcAft>
              <a:buFontTx/>
              <a:buNone/>
              <a:defRPr/>
            </a:pPr>
            <a:r>
              <a:rPr lang="en-GB" altLang="en-US" sz="2000" b="1" dirty="0">
                <a:solidFill>
                  <a:schemeClr val="accent6">
                    <a:lumMod val="50000"/>
                  </a:schemeClr>
                </a:solidFill>
                <a:latin typeface="Calibri" panose="020F0502020204030204" pitchFamily="34" charset="0"/>
                <a:ea typeface="+mj-ea"/>
                <a:cs typeface="Calibri" panose="020F0502020204030204" pitchFamily="34" charset="0"/>
              </a:rPr>
              <a:t>  </a:t>
            </a:r>
          </a:p>
          <a:p>
            <a:pPr marL="0" indent="0">
              <a:spcBef>
                <a:spcPts val="0"/>
              </a:spcBef>
              <a:spcAft>
                <a:spcPts val="600"/>
              </a:spcAft>
              <a:buFontTx/>
              <a:buNone/>
              <a:defRPr/>
            </a:pPr>
            <a:endParaRPr lang="en-GB" altLang="en-US" sz="1800" b="1" dirty="0">
              <a:solidFill>
                <a:srgbClr val="685784"/>
              </a:solidFill>
              <a:latin typeface="Arial" charset="0"/>
              <a:ea typeface="+mj-ea"/>
              <a:cs typeface="Arial" charset="0"/>
            </a:endParaRPr>
          </a:p>
          <a:p>
            <a:pPr marL="0" indent="0">
              <a:spcBef>
                <a:spcPts val="0"/>
              </a:spcBef>
              <a:spcAft>
                <a:spcPts val="900"/>
              </a:spcAft>
              <a:buFontTx/>
              <a:buNone/>
              <a:defRPr/>
            </a:pPr>
            <a:endParaRPr lang="en-GB" altLang="en-US" sz="1800" b="1" dirty="0">
              <a:solidFill>
                <a:srgbClr val="2D2DB9">
                  <a:lumMod val="75000"/>
                </a:srgbClr>
              </a:solidFill>
              <a:latin typeface="Arial" charset="0"/>
              <a:ea typeface="+mj-ea"/>
              <a:cs typeface="Arial" charset="0"/>
            </a:endParaRPr>
          </a:p>
        </p:txBody>
      </p:sp>
      <p:pic>
        <p:nvPicPr>
          <p:cNvPr id="12083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25" y="2120900"/>
            <a:ext cx="805497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7313" y="15875"/>
            <a:ext cx="143033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229197009"/>
              </p:ext>
            </p:extLst>
          </p:nvPr>
        </p:nvGraphicFramePr>
        <p:xfrm>
          <a:off x="407268" y="1637949"/>
          <a:ext cx="7993062" cy="371475"/>
        </p:xfrm>
        <a:graphic>
          <a:graphicData uri="http://schemas.openxmlformats.org/drawingml/2006/table">
            <a:tbl>
              <a:tblPr firstRow="1" bandRow="1">
                <a:tableStyleId>{5C22544A-7EE6-4342-B048-85BDC9FD1C3A}</a:tableStyleId>
              </a:tblPr>
              <a:tblGrid>
                <a:gridCol w="2664354">
                  <a:extLst>
                    <a:ext uri="{9D8B030D-6E8A-4147-A177-3AD203B41FA5}">
                      <a16:colId xmlns:a16="http://schemas.microsoft.com/office/drawing/2014/main" val="3720121054"/>
                    </a:ext>
                  </a:extLst>
                </a:gridCol>
                <a:gridCol w="2664354">
                  <a:extLst>
                    <a:ext uri="{9D8B030D-6E8A-4147-A177-3AD203B41FA5}">
                      <a16:colId xmlns:a16="http://schemas.microsoft.com/office/drawing/2014/main" val="526678543"/>
                    </a:ext>
                  </a:extLst>
                </a:gridCol>
                <a:gridCol w="2664354">
                  <a:extLst>
                    <a:ext uri="{9D8B030D-6E8A-4147-A177-3AD203B41FA5}">
                      <a16:colId xmlns:a16="http://schemas.microsoft.com/office/drawing/2014/main" val="2471430215"/>
                    </a:ext>
                  </a:extLst>
                </a:gridCol>
              </a:tblGrid>
              <a:tr h="371475">
                <a:tc>
                  <a:txBody>
                    <a:bodyPr/>
                    <a:lstStyle/>
                    <a:p>
                      <a:r>
                        <a:rPr lang="en-GB" sz="1800" i="1" dirty="0">
                          <a:latin typeface="Calibri" panose="020F0502020204030204" pitchFamily="34" charset="0"/>
                          <a:cs typeface="Calibri" panose="020F0502020204030204" pitchFamily="34" charset="0"/>
                        </a:rPr>
                        <a:t>Manage the Now</a:t>
                      </a:r>
                    </a:p>
                  </a:txBody>
                  <a:tcPr marL="91448" marR="91448" marT="45798" marB="45798">
                    <a:solidFill>
                      <a:srgbClr val="685784"/>
                    </a:solidFill>
                  </a:tcPr>
                </a:tc>
                <a:tc>
                  <a:txBody>
                    <a:bodyPr/>
                    <a:lstStyle/>
                    <a:p>
                      <a:r>
                        <a:rPr lang="en-GB" sz="1800" i="1" dirty="0">
                          <a:latin typeface="Calibri" panose="020F0502020204030204" pitchFamily="34" charset="0"/>
                          <a:cs typeface="Calibri" panose="020F0502020204030204" pitchFamily="34" charset="0"/>
                        </a:rPr>
                        <a:t>Connect with the World</a:t>
                      </a:r>
                    </a:p>
                  </a:txBody>
                  <a:tcPr marL="91448" marR="91448" marT="45798" marB="45798">
                    <a:solidFill>
                      <a:srgbClr val="29B343"/>
                    </a:solidFill>
                  </a:tcPr>
                </a:tc>
                <a:tc>
                  <a:txBody>
                    <a:bodyPr/>
                    <a:lstStyle/>
                    <a:p>
                      <a:r>
                        <a:rPr lang="en-GB" sz="1800" i="1" dirty="0">
                          <a:latin typeface="Calibri" panose="020F0502020204030204" pitchFamily="34" charset="0"/>
                          <a:cs typeface="Calibri" panose="020F0502020204030204" pitchFamily="34" charset="0"/>
                        </a:rPr>
                        <a:t>Create our own change</a:t>
                      </a:r>
                    </a:p>
                  </a:txBody>
                  <a:tcPr marL="91448" marR="91448" marT="45798" marB="45798">
                    <a:solidFill>
                      <a:srgbClr val="808000"/>
                    </a:solidFill>
                  </a:tcPr>
                </a:tc>
                <a:extLst>
                  <a:ext uri="{0D108BD9-81ED-4DB2-BD59-A6C34878D82A}">
                    <a16:rowId xmlns:a16="http://schemas.microsoft.com/office/drawing/2014/main" val="32149734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13"/>
          <p:cNvSpPr>
            <a:spLocks noChangeArrowheads="1"/>
          </p:cNvSpPr>
          <p:nvPr/>
        </p:nvSpPr>
        <p:spPr bwMode="auto">
          <a:xfrm>
            <a:off x="1043608" y="1219654"/>
            <a:ext cx="6552580" cy="3847207"/>
          </a:xfrm>
          <a:prstGeom prst="rect">
            <a:avLst/>
          </a:prstGeom>
          <a:noFill/>
          <a:ln w="9525">
            <a:noFill/>
            <a:miter lim="800000"/>
            <a:headEnd/>
            <a:tailEnd/>
          </a:ln>
        </p:spPr>
        <p:txBody>
          <a:bodyPr wrap="square">
            <a:spAutoFit/>
          </a:bodyPr>
          <a:lstStyle/>
          <a:p>
            <a:pPr marL="1095375" lvl="2" indent="-180975">
              <a:spcBef>
                <a:spcPts val="600"/>
              </a:spcBef>
              <a:buFont typeface="Arial" panose="020B0604020202020204" pitchFamily="34" charset="0"/>
              <a:buChar char="•"/>
              <a:defRPr/>
            </a:pPr>
            <a:r>
              <a:rPr lang="en-GB" sz="2800" b="1" dirty="0">
                <a:solidFill>
                  <a:srgbClr val="786C89"/>
                </a:solidFill>
                <a:latin typeface="Calibri" panose="020F0502020204030204" pitchFamily="34" charset="0"/>
                <a:cs typeface="Arial" charset="0"/>
              </a:rPr>
              <a:t>2007 - Scotland’s first National Youth Work Strategy launched</a:t>
            </a:r>
          </a:p>
          <a:p>
            <a:pPr marL="1714500" lvl="3" indent="-342900">
              <a:spcBef>
                <a:spcPts val="600"/>
              </a:spcBef>
              <a:buFont typeface="Wingdings" panose="05000000000000000000" pitchFamily="2" charset="2"/>
              <a:buChar char="Ø"/>
              <a:defRPr/>
            </a:pPr>
            <a:r>
              <a:rPr lang="en-GB" sz="2800" dirty="0">
                <a:solidFill>
                  <a:srgbClr val="786C89"/>
                </a:solidFill>
                <a:latin typeface="Calibri" panose="020F0502020204030204" pitchFamily="34" charset="0"/>
                <a:cs typeface="Arial" charset="0"/>
              </a:rPr>
              <a:t>Recognise achievements of young people through youth work</a:t>
            </a:r>
          </a:p>
          <a:p>
            <a:pPr marL="1714500" lvl="3" indent="-342900">
              <a:spcBef>
                <a:spcPts val="600"/>
              </a:spcBef>
              <a:buFont typeface="Wingdings" panose="05000000000000000000" pitchFamily="2" charset="2"/>
              <a:buChar char="Ø"/>
              <a:defRPr/>
            </a:pPr>
            <a:r>
              <a:rPr lang="en-GB" sz="2800" dirty="0">
                <a:solidFill>
                  <a:srgbClr val="786C89"/>
                </a:solidFill>
                <a:latin typeface="Calibri" panose="020F0502020204030204" pitchFamily="34" charset="0"/>
                <a:cs typeface="Arial" charset="0"/>
              </a:rPr>
              <a:t>Action Plan on Volunteering</a:t>
            </a:r>
          </a:p>
          <a:p>
            <a:pPr marL="1714500" lvl="3" indent="-342900">
              <a:spcBef>
                <a:spcPts val="600"/>
              </a:spcBef>
              <a:buFont typeface="Wingdings" panose="05000000000000000000" pitchFamily="2" charset="2"/>
              <a:buChar char="Ø"/>
              <a:defRPr/>
            </a:pPr>
            <a:r>
              <a:rPr lang="en-GB" sz="2800" dirty="0">
                <a:solidFill>
                  <a:srgbClr val="786C89"/>
                </a:solidFill>
                <a:latin typeface="Calibri" panose="020F0502020204030204" pitchFamily="34" charset="0"/>
                <a:cs typeface="Arial" charset="0"/>
              </a:rPr>
              <a:t>The Awards Network</a:t>
            </a:r>
          </a:p>
          <a:p>
            <a:pPr marL="914400" lvl="1" indent="-180000">
              <a:spcBef>
                <a:spcPts val="600"/>
              </a:spcBef>
              <a:buFont typeface="Arial" panose="020B0604020202020204" pitchFamily="34" charset="0"/>
              <a:buChar char="•"/>
              <a:defRPr/>
            </a:pPr>
            <a:r>
              <a:rPr lang="en-GB" sz="2800" b="1" dirty="0">
                <a:solidFill>
                  <a:srgbClr val="786C89"/>
                </a:solidFill>
                <a:latin typeface="Calibri" panose="020F0502020204030204" pitchFamily="34" charset="0"/>
                <a:cs typeface="Arial" charset="0"/>
              </a:rPr>
              <a:t>2015 - </a:t>
            </a:r>
            <a:r>
              <a:rPr lang="en-GB" sz="2800" b="1" dirty="0" err="1">
                <a:solidFill>
                  <a:srgbClr val="786C89"/>
                </a:solidFill>
                <a:latin typeface="Calibri" panose="020F0502020204030204" pitchFamily="34" charset="0"/>
                <a:cs typeface="Arial" charset="0"/>
              </a:rPr>
              <a:t>HMIe</a:t>
            </a:r>
            <a:r>
              <a:rPr lang="en-GB" sz="2800" b="1" dirty="0">
                <a:solidFill>
                  <a:srgbClr val="786C89"/>
                </a:solidFill>
                <a:latin typeface="Calibri" panose="020F0502020204030204" pitchFamily="34" charset="0"/>
                <a:cs typeface="Arial" charset="0"/>
              </a:rPr>
              <a:t> Aspect Review</a:t>
            </a:r>
            <a:endParaRPr lang="en-GB" b="1" dirty="0">
              <a:solidFill>
                <a:srgbClr val="7030A0"/>
              </a:solidFill>
              <a:latin typeface="Calibri" panose="020F0502020204030204" pitchFamily="34" charset="0"/>
              <a:cs typeface="Arial" charset="0"/>
            </a:endParaRPr>
          </a:p>
        </p:txBody>
      </p:sp>
      <p:sp>
        <p:nvSpPr>
          <p:cNvPr id="83971" name="Rectangle 2"/>
          <p:cNvSpPr>
            <a:spLocks noChangeArrowheads="1"/>
          </p:cNvSpPr>
          <p:nvPr/>
        </p:nvSpPr>
        <p:spPr bwMode="auto">
          <a:xfrm>
            <a:off x="755650" y="141288"/>
            <a:ext cx="66960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4000" b="1" dirty="0">
                <a:solidFill>
                  <a:srgbClr val="685784"/>
                </a:solidFill>
                <a:latin typeface="Calibri" panose="020F0502020204030204" pitchFamily="34" charset="0"/>
                <a:cs typeface="Arial" panose="020B0604020202020204" pitchFamily="34" charset="0"/>
              </a:rPr>
              <a:t>Awards Network - Background</a:t>
            </a:r>
          </a:p>
        </p:txBody>
      </p:sp>
      <p:pic>
        <p:nvPicPr>
          <p:cNvPr id="8397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0000">
            <a:off x="284182" y="1908210"/>
            <a:ext cx="1795332" cy="177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7" descr="Z:\projects\an\Logos\AN_Logo\Award net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30163"/>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7012038" y="1513378"/>
            <a:ext cx="1952912" cy="256501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675" y="1517650"/>
            <a:ext cx="7839075" cy="1387475"/>
          </a:xfrm>
        </p:spPr>
        <p:txBody>
          <a:bodyPr>
            <a:normAutofit fontScale="90000"/>
          </a:bodyPr>
          <a:lstStyle/>
          <a:p>
            <a:pPr>
              <a:defRPr/>
            </a:pPr>
            <a:r>
              <a:rPr lang="en-GB" sz="6000" dirty="0">
                <a:latin typeface="Calibri" panose="020F0502020204030204" pitchFamily="34" charset="0"/>
                <a:cs typeface="Calibri" panose="020F0502020204030204" pitchFamily="34" charset="0"/>
              </a:rPr>
              <a:t/>
            </a:r>
            <a:br>
              <a:rPr lang="en-GB" sz="6000" dirty="0">
                <a:latin typeface="Calibri" panose="020F0502020204030204" pitchFamily="34" charset="0"/>
                <a:cs typeface="Calibri" panose="020F0502020204030204" pitchFamily="34" charset="0"/>
              </a:rPr>
            </a:br>
            <a:endParaRPr lang="en-GB" dirty="0"/>
          </a:p>
        </p:txBody>
      </p:sp>
      <p:sp>
        <p:nvSpPr>
          <p:cNvPr id="3" name="Subtitle 2"/>
          <p:cNvSpPr>
            <a:spLocks noGrp="1"/>
          </p:cNvSpPr>
          <p:nvPr>
            <p:ph type="subTitle" idx="1"/>
          </p:nvPr>
        </p:nvSpPr>
        <p:spPr>
          <a:xfrm>
            <a:off x="1036638" y="1517650"/>
            <a:ext cx="5864225" cy="3001963"/>
          </a:xfrm>
        </p:spPr>
        <p:txBody>
          <a:bodyPr anchor="ctr">
            <a:normAutofit/>
          </a:bodyPr>
          <a:lstStyle/>
          <a:p>
            <a:pPr algn="l">
              <a:defRPr/>
            </a:pPr>
            <a:endParaRPr lang="en-GB" sz="1950" dirty="0">
              <a:solidFill>
                <a:schemeClr val="accent4">
                  <a:lumMod val="10000"/>
                </a:schemeClr>
              </a:solidFill>
              <a:latin typeface="Calibri" panose="020F0502020204030204" pitchFamily="34" charset="0"/>
              <a:cs typeface="Calibri" panose="020F0502020204030204" pitchFamily="34" charset="0"/>
            </a:endParaRPr>
          </a:p>
          <a:p>
            <a:pPr algn="l">
              <a:defRPr/>
            </a:pPr>
            <a:endParaRPr lang="en-GB" dirty="0">
              <a:solidFill>
                <a:schemeClr val="accent4">
                  <a:lumMod val="10000"/>
                </a:schemeClr>
              </a:solidFill>
              <a:latin typeface="Calibri" panose="020F0502020204030204" pitchFamily="34" charset="0"/>
              <a:cs typeface="Calibri" panose="020F0502020204030204" pitchFamily="34" charset="0"/>
            </a:endParaRPr>
          </a:p>
          <a:p>
            <a:pPr algn="l">
              <a:defRPr/>
            </a:pPr>
            <a:endParaRPr lang="en-GB"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dirty="0"/>
          </a:p>
        </p:txBody>
      </p:sp>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t="19958" r="2615" b="55093"/>
          <a:stretch>
            <a:fillRect/>
          </a:stretch>
        </p:blipFill>
        <p:spPr bwMode="auto">
          <a:xfrm>
            <a:off x="914400" y="441325"/>
            <a:ext cx="6997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6"/>
          <p:cNvPicPr>
            <a:picLocks noChangeAspect="1" noChangeArrowheads="1"/>
          </p:cNvPicPr>
          <p:nvPr/>
        </p:nvPicPr>
        <p:blipFill>
          <a:blip r:embed="rId4">
            <a:extLst>
              <a:ext uri="{28A0092B-C50C-407E-A947-70E740481C1C}">
                <a14:useLocalDpi xmlns:a14="http://schemas.microsoft.com/office/drawing/2010/main" val="0"/>
              </a:ext>
            </a:extLst>
          </a:blip>
          <a:srcRect l="13628" t="9753" r="7269" b="6602"/>
          <a:stretch>
            <a:fillRect/>
          </a:stretch>
        </p:blipFill>
        <p:spPr bwMode="auto">
          <a:xfrm>
            <a:off x="107504" y="139700"/>
            <a:ext cx="8856983" cy="488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p:cNvSpPr>
            <a:spLocks noGrp="1"/>
          </p:cNvSpPr>
          <p:nvPr>
            <p:ph type="title"/>
          </p:nvPr>
        </p:nvSpPr>
        <p:spPr>
          <a:xfrm>
            <a:off x="500063" y="869950"/>
            <a:ext cx="8128000" cy="533400"/>
          </a:xfrm>
        </p:spPr>
        <p:txBody>
          <a:bodyPr/>
          <a:lstStyle/>
          <a:p>
            <a:pPr algn="ctr"/>
            <a:r>
              <a:rPr lang="en-GB" altLang="en-US" sz="2700">
                <a:latin typeface="Calibri" panose="020F0502020204030204" pitchFamily="34" charset="0"/>
                <a:cs typeface="Calibri" panose="020F0502020204030204" pitchFamily="34" charset="0"/>
              </a:rPr>
              <a:t> </a:t>
            </a:r>
            <a:r>
              <a:rPr lang="en-GB" altLang="en-US" sz="3200">
                <a:latin typeface="Calibri" panose="020F0502020204030204" pitchFamily="34" charset="0"/>
                <a:cs typeface="Calibri" panose="020F0502020204030204" pitchFamily="34" charset="0"/>
              </a:rPr>
              <a:t>National Working Group on Recognising Wider Learning and Achievement</a:t>
            </a:r>
            <a:br>
              <a:rPr lang="en-GB" altLang="en-US" sz="3200">
                <a:latin typeface="Calibri" panose="020F0502020204030204" pitchFamily="34" charset="0"/>
                <a:cs typeface="Calibri" panose="020F0502020204030204" pitchFamily="34" charset="0"/>
              </a:rPr>
            </a:br>
            <a:r>
              <a:rPr lang="en-GB" altLang="en-US" sz="2700">
                <a:latin typeface="Calibri" panose="020F0502020204030204" pitchFamily="34" charset="0"/>
                <a:cs typeface="Calibri" panose="020F0502020204030204" pitchFamily="34" charset="0"/>
              </a:rPr>
              <a:t/>
            </a:r>
            <a:br>
              <a:rPr lang="en-GB" altLang="en-US" sz="2700">
                <a:latin typeface="Calibri" panose="020F0502020204030204" pitchFamily="34" charset="0"/>
                <a:cs typeface="Calibri" panose="020F0502020204030204" pitchFamily="34" charset="0"/>
              </a:rPr>
            </a:br>
            <a:endParaRPr lang="en-GB" altLang="en-US" sz="270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392113" y="1323975"/>
            <a:ext cx="8343900" cy="3035300"/>
          </a:xfrm>
        </p:spPr>
        <p:txBody>
          <a:bodyPr/>
          <a:lstStyle/>
          <a:p>
            <a:pPr marL="0" indent="0">
              <a:spcBef>
                <a:spcPts val="1200"/>
              </a:spcBef>
              <a:spcAft>
                <a:spcPts val="600"/>
              </a:spcAft>
              <a:buFontTx/>
              <a:buNone/>
            </a:pPr>
            <a:r>
              <a:rPr lang="en-GB" altLang="en-US" sz="2200" b="1" dirty="0">
                <a:solidFill>
                  <a:srgbClr val="685784"/>
                </a:solidFill>
                <a:latin typeface="Calibri" panose="020F0502020204030204" pitchFamily="34" charset="0"/>
                <a:cs typeface="Calibri" panose="020F0502020204030204" pitchFamily="34" charset="0"/>
              </a:rPr>
              <a:t>Bringing together schools, CLD / youth work, Education Scotland, SDS, SQA and other stakeholders to:</a:t>
            </a:r>
          </a:p>
          <a:p>
            <a:pPr marL="457200" indent="-457200">
              <a:spcBef>
                <a:spcPts val="600"/>
              </a:spcBef>
              <a:spcAft>
                <a:spcPts val="600"/>
              </a:spcAft>
              <a:buFont typeface="+mj-lt"/>
              <a:buAutoNum type="arabicPeriod"/>
            </a:pPr>
            <a:r>
              <a:rPr lang="en-GB" altLang="en-US" sz="2200" dirty="0">
                <a:latin typeface="Calibri" panose="020F0502020204030204" pitchFamily="34" charset="0"/>
                <a:cs typeface="Calibri" panose="020F0502020204030204" pitchFamily="34" charset="0"/>
              </a:rPr>
              <a:t>Identify and share good practice around capturing and recognising wider learning and achievement</a:t>
            </a:r>
          </a:p>
          <a:p>
            <a:pPr marL="457200" indent="-457200">
              <a:spcBef>
                <a:spcPts val="600"/>
              </a:spcBef>
              <a:spcAft>
                <a:spcPts val="600"/>
              </a:spcAft>
              <a:buFont typeface="+mj-lt"/>
              <a:buAutoNum type="arabicPeriod"/>
            </a:pPr>
            <a:r>
              <a:rPr lang="en-GB" altLang="en-US" sz="2200" dirty="0">
                <a:latin typeface="Calibri" panose="020F0502020204030204" pitchFamily="34" charset="0"/>
                <a:cs typeface="Calibri" panose="020F0502020204030204" pitchFamily="34" charset="0"/>
              </a:rPr>
              <a:t>Consider what national advice and support will help to realise Recommendation 1 in the Learner Journey Review</a:t>
            </a:r>
          </a:p>
          <a:p>
            <a:pPr marL="0" indent="0">
              <a:buFontTx/>
              <a:buNone/>
            </a:pPr>
            <a:endParaRPr lang="en-GB" altLang="en-US" sz="2700" dirty="0">
              <a:latin typeface="Calibri" panose="020F0502020204030204" pitchFamily="34" charset="0"/>
              <a:cs typeface="Calibri" panose="020F0502020204030204" pitchFamily="34" charset="0"/>
            </a:endParaRPr>
          </a:p>
          <a:p>
            <a:pPr marL="0" indent="0">
              <a:buFontTx/>
              <a:buAutoNum type="arabicPeriod"/>
            </a:pPr>
            <a:endParaRPr lang="en-GB" altLang="en-US" sz="2700" dirty="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029" y="255874"/>
            <a:ext cx="8540602" cy="533400"/>
          </a:xfrm>
        </p:spPr>
        <p:txBody>
          <a:bodyPr/>
          <a:lstStyle/>
          <a:p>
            <a:pPr algn="ctr"/>
            <a:r>
              <a:rPr lang="en-GB" sz="2700" dirty="0">
                <a:latin typeface="Calibri" panose="020F0502020204030204" pitchFamily="34" charset="0"/>
                <a:cs typeface="Calibri" panose="020F0502020204030204" pitchFamily="34" charset="0"/>
              </a:rPr>
              <a:t>Scoping the issues: Some of the questions we’ve looked at </a:t>
            </a:r>
          </a:p>
        </p:txBody>
      </p:sp>
      <p:sp>
        <p:nvSpPr>
          <p:cNvPr id="6" name="Content Placeholder 5"/>
          <p:cNvSpPr>
            <a:spLocks noGrp="1"/>
          </p:cNvSpPr>
          <p:nvPr>
            <p:ph idx="1"/>
          </p:nvPr>
        </p:nvSpPr>
        <p:spPr>
          <a:xfrm>
            <a:off x="303028" y="789274"/>
            <a:ext cx="8716039" cy="3363433"/>
          </a:xfrm>
        </p:spPr>
        <p:txBody>
          <a:bodyPr/>
          <a:lstStyle/>
          <a:p>
            <a:pPr marL="385763" indent="-385763">
              <a:buFont typeface="+mj-lt"/>
              <a:buAutoNum type="arabicPeriod"/>
            </a:pPr>
            <a:r>
              <a:rPr lang="en-GB" sz="2100" dirty="0">
                <a:solidFill>
                  <a:schemeClr val="accent4">
                    <a:lumMod val="10000"/>
                  </a:schemeClr>
                </a:solidFill>
                <a:latin typeface="Calibri" panose="020F0502020204030204" pitchFamily="34" charset="0"/>
                <a:cs typeface="Calibri" panose="020F0502020204030204" pitchFamily="34" charset="0"/>
              </a:rPr>
              <a:t>What does wider learning &amp; achievement mean to young people, families, schools, employers, universities/colleges?</a:t>
            </a:r>
          </a:p>
          <a:p>
            <a:pPr marL="385763" indent="-385763">
              <a:buFont typeface="+mj-lt"/>
              <a:buAutoNum type="arabicPeriod"/>
            </a:pPr>
            <a:r>
              <a:rPr lang="en-GB" sz="2100" dirty="0">
                <a:solidFill>
                  <a:srgbClr val="0070C0"/>
                </a:solidFill>
                <a:latin typeface="Calibri" panose="020F0502020204030204" pitchFamily="34" charset="0"/>
                <a:cs typeface="Calibri" panose="020F0502020204030204" pitchFamily="34" charset="0"/>
              </a:rPr>
              <a:t>How important is it to closing the attainment gap &amp; building young people’s skills?</a:t>
            </a:r>
          </a:p>
          <a:p>
            <a:pPr marL="385763" indent="-385763">
              <a:buFont typeface="+mj-lt"/>
              <a:buAutoNum type="arabicPeriod"/>
            </a:pPr>
            <a:r>
              <a:rPr lang="en-GB" sz="2100" dirty="0">
                <a:solidFill>
                  <a:schemeClr val="accent4">
                    <a:lumMod val="10000"/>
                  </a:schemeClr>
                </a:solidFill>
                <a:latin typeface="Calibri" panose="020F0502020204030204" pitchFamily="34" charset="0"/>
                <a:cs typeface="Calibri" panose="020F0502020204030204" pitchFamily="34" charset="0"/>
              </a:rPr>
              <a:t>How can schools, CLD/youth work providers and others work together to maximise wider learning opportunities - in school and in communities? </a:t>
            </a:r>
          </a:p>
          <a:p>
            <a:pPr marL="385763" indent="-385763">
              <a:buFont typeface="+mj-lt"/>
              <a:buAutoNum type="arabicPeriod"/>
            </a:pPr>
            <a:r>
              <a:rPr lang="en-GB" sz="2100" dirty="0">
                <a:solidFill>
                  <a:srgbClr val="0070C0"/>
                </a:solidFill>
                <a:latin typeface="Calibri" panose="020F0502020204030204" pitchFamily="34" charset="0"/>
                <a:cs typeface="Calibri" panose="020F0502020204030204" pitchFamily="34" charset="0"/>
              </a:rPr>
              <a:t>How can young people ‘own’ their wider learning &amp; achievement?</a:t>
            </a:r>
          </a:p>
          <a:p>
            <a:pPr marL="385763" indent="-385763">
              <a:buFont typeface="+mj-lt"/>
              <a:buAutoNum type="arabicPeriod"/>
            </a:pPr>
            <a:r>
              <a:rPr lang="en-GB" sz="2100" dirty="0">
                <a:solidFill>
                  <a:schemeClr val="accent4">
                    <a:lumMod val="10000"/>
                  </a:schemeClr>
                </a:solidFill>
                <a:latin typeface="Calibri" panose="020F0502020204030204" pitchFamily="34" charset="0"/>
                <a:cs typeface="Calibri" panose="020F0502020204030204" pitchFamily="34" charset="0"/>
              </a:rPr>
              <a:t>What are the key components of effective learner profiles? </a:t>
            </a:r>
          </a:p>
          <a:p>
            <a:pPr marL="385763" indent="-385763">
              <a:buFont typeface="+mj-lt"/>
              <a:buAutoNum type="arabicPeriod"/>
            </a:pPr>
            <a:r>
              <a:rPr lang="en-GB" sz="2100" dirty="0">
                <a:solidFill>
                  <a:srgbClr val="0070C0"/>
                </a:solidFill>
                <a:latin typeface="Calibri" panose="020F0502020204030204" pitchFamily="34" charset="0"/>
                <a:cs typeface="Calibri" panose="020F0502020204030204" pitchFamily="34" charset="0"/>
              </a:rPr>
              <a:t>What existing models can we showcase to support developments in this area?</a:t>
            </a:r>
          </a:p>
          <a:p>
            <a:pPr lvl="0"/>
            <a:endParaRPr lang="en-GB" sz="2400" dirty="0">
              <a:solidFill>
                <a:schemeClr val="accent4">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630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a:xfrm>
            <a:off x="500063" y="376238"/>
            <a:ext cx="8128000" cy="533400"/>
          </a:xfrm>
        </p:spPr>
        <p:txBody>
          <a:bodyPr/>
          <a:lstStyle/>
          <a:p>
            <a:pPr algn="ctr"/>
            <a:r>
              <a:rPr lang="en-GB" altLang="en-US" sz="2700">
                <a:latin typeface="Calibri" panose="020F0502020204030204" pitchFamily="34" charset="0"/>
                <a:cs typeface="Calibri" panose="020F0502020204030204" pitchFamily="34" charset="0"/>
              </a:rPr>
              <a:t>National Group: Key messages coming through so far…</a:t>
            </a:r>
          </a:p>
        </p:txBody>
      </p:sp>
      <p:sp>
        <p:nvSpPr>
          <p:cNvPr id="6" name="Content Placeholder 5"/>
          <p:cNvSpPr>
            <a:spLocks noGrp="1"/>
          </p:cNvSpPr>
          <p:nvPr>
            <p:ph idx="1"/>
          </p:nvPr>
        </p:nvSpPr>
        <p:spPr>
          <a:xfrm>
            <a:off x="222250" y="1092200"/>
            <a:ext cx="8683625" cy="3505200"/>
          </a:xfrm>
        </p:spPr>
        <p:txBody>
          <a:bodyPr/>
          <a:lstStyle/>
          <a:p>
            <a:pPr>
              <a:spcAft>
                <a:spcPts val="600"/>
              </a:spcAft>
              <a:defRPr/>
            </a:pPr>
            <a:r>
              <a:rPr lang="en-GB" sz="2100" dirty="0">
                <a:solidFill>
                  <a:schemeClr val="accent4">
                    <a:lumMod val="10000"/>
                  </a:schemeClr>
                </a:solidFill>
                <a:latin typeface="Calibri" panose="020F0502020204030204" pitchFamily="34" charset="0"/>
                <a:cs typeface="Calibri" panose="020F0502020204030204" pitchFamily="34" charset="0"/>
              </a:rPr>
              <a:t>Many schools &amp; CLD/youth work providers are collaborating to maximise non-formal opportunities for young people to learn &amp; achieve - in school &amp; in their communities.</a:t>
            </a:r>
          </a:p>
          <a:p>
            <a:pPr>
              <a:spcAft>
                <a:spcPts val="600"/>
              </a:spcAft>
              <a:defRPr/>
            </a:pPr>
            <a:r>
              <a:rPr lang="en-GB" sz="2100" dirty="0">
                <a:solidFill>
                  <a:schemeClr val="accent1">
                    <a:lumMod val="75000"/>
                  </a:schemeClr>
                </a:solidFill>
                <a:latin typeface="Calibri" panose="020F0502020204030204" pitchFamily="34" charset="0"/>
                <a:cs typeface="Calibri" panose="020F0502020204030204" pitchFamily="34" charset="0"/>
              </a:rPr>
              <a:t>Many young people value wider learning &amp; achievement but there is more to be done to make sure that all young people, families, teachers and practitioners, employers and HE/FE are aware of that value.</a:t>
            </a:r>
          </a:p>
          <a:p>
            <a:pPr>
              <a:spcAft>
                <a:spcPts val="600"/>
              </a:spcAft>
              <a:defRPr/>
            </a:pPr>
            <a:r>
              <a:rPr lang="en-GB" sz="2100" dirty="0">
                <a:solidFill>
                  <a:schemeClr val="accent4">
                    <a:lumMod val="10000"/>
                  </a:schemeClr>
                </a:solidFill>
                <a:latin typeface="Calibri" panose="020F0502020204030204" pitchFamily="34" charset="0"/>
                <a:cs typeface="Calibri" panose="020F0502020204030204" pitchFamily="34" charset="0"/>
              </a:rPr>
              <a:t>Wider learning &amp; achievement provides great opportunities for young people to develop the ‘meta’ skills they need.</a:t>
            </a:r>
          </a:p>
          <a:p>
            <a:pPr marL="0" indent="0">
              <a:buFontTx/>
              <a:buNone/>
              <a:defRPr/>
            </a:pPr>
            <a:endParaRPr lang="en-GB" sz="21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24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24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24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4"/>
          <p:cNvSpPr>
            <a:spLocks noGrp="1"/>
          </p:cNvSpPr>
          <p:nvPr>
            <p:ph type="title"/>
          </p:nvPr>
        </p:nvSpPr>
        <p:spPr>
          <a:xfrm>
            <a:off x="500063" y="338138"/>
            <a:ext cx="8128000" cy="533400"/>
          </a:xfrm>
        </p:spPr>
        <p:txBody>
          <a:bodyPr/>
          <a:lstStyle/>
          <a:p>
            <a:pPr algn="ctr"/>
            <a:r>
              <a:rPr lang="en-GB" altLang="en-US" sz="2700">
                <a:latin typeface="Calibri" panose="020F0502020204030204" pitchFamily="34" charset="0"/>
                <a:cs typeface="Calibri" panose="020F0502020204030204" pitchFamily="34" charset="0"/>
              </a:rPr>
              <a:t>National Group: Key messages coming through so far…</a:t>
            </a:r>
          </a:p>
        </p:txBody>
      </p:sp>
      <p:sp>
        <p:nvSpPr>
          <p:cNvPr id="6" name="Content Placeholder 5"/>
          <p:cNvSpPr>
            <a:spLocks noGrp="1"/>
          </p:cNvSpPr>
          <p:nvPr>
            <p:ph idx="1"/>
          </p:nvPr>
        </p:nvSpPr>
        <p:spPr>
          <a:xfrm>
            <a:off x="222250" y="1130300"/>
            <a:ext cx="8683625" cy="2665413"/>
          </a:xfrm>
        </p:spPr>
        <p:txBody>
          <a:bodyPr/>
          <a:lstStyle/>
          <a:p>
            <a:pPr>
              <a:spcAft>
                <a:spcPts val="600"/>
              </a:spcAft>
              <a:defRPr/>
            </a:pPr>
            <a:r>
              <a:rPr lang="en-GB" sz="2100" dirty="0">
                <a:latin typeface="Calibri" panose="020F0502020204030204" pitchFamily="34" charset="0"/>
                <a:cs typeface="Calibri" panose="020F0502020204030204" pitchFamily="34" charset="0"/>
              </a:rPr>
              <a:t>It’s not always about formal qualifications. The increasing profile of Youth Awards is an important part of the picture</a:t>
            </a:r>
            <a:r>
              <a:rPr lang="en-GB" sz="2100" dirty="0">
                <a:solidFill>
                  <a:schemeClr val="accent4">
                    <a:lumMod val="10000"/>
                  </a:schemeClr>
                </a:solidFill>
                <a:latin typeface="Calibri" panose="020F0502020204030204" pitchFamily="34" charset="0"/>
                <a:cs typeface="Calibri" panose="020F0502020204030204" pitchFamily="34" charset="0"/>
              </a:rPr>
              <a:t>.</a:t>
            </a:r>
          </a:p>
          <a:p>
            <a:pPr>
              <a:spcAft>
                <a:spcPts val="600"/>
              </a:spcAft>
              <a:defRPr/>
            </a:pPr>
            <a:r>
              <a:rPr lang="en-GB" sz="2100" dirty="0">
                <a:solidFill>
                  <a:schemeClr val="accent1">
                    <a:lumMod val="75000"/>
                  </a:schemeClr>
                </a:solidFill>
                <a:latin typeface="Calibri" panose="020F0502020204030204" pitchFamily="34" charset="0"/>
                <a:cs typeface="Calibri" panose="020F0502020204030204" pitchFamily="34" charset="0"/>
              </a:rPr>
              <a:t>It’s important to build in opportunities for young people to discuss and reflect on their wider learning and achievements. </a:t>
            </a:r>
          </a:p>
          <a:p>
            <a:pPr>
              <a:spcAft>
                <a:spcPts val="600"/>
              </a:spcAft>
              <a:defRPr/>
            </a:pPr>
            <a:r>
              <a:rPr lang="en-GB" sz="2100" dirty="0">
                <a:solidFill>
                  <a:schemeClr val="accent4">
                    <a:lumMod val="10000"/>
                  </a:schemeClr>
                </a:solidFill>
                <a:latin typeface="Calibri" panose="020F0502020204030204" pitchFamily="34" charset="0"/>
                <a:cs typeface="Calibri" panose="020F0502020204030204" pitchFamily="34" charset="0"/>
              </a:rPr>
              <a:t>Young people should be encouraged to ‘own’ their learning - profiling tools &amp; conversations should emphasise this.</a:t>
            </a:r>
            <a:endParaRPr lang="en-GB" sz="24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24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063" y="614363"/>
            <a:ext cx="8128000" cy="533400"/>
          </a:xfrm>
        </p:spPr>
        <p:txBody>
          <a:bodyPr/>
          <a:lstStyle/>
          <a:p>
            <a:pPr algn="ctr">
              <a:spcAft>
                <a:spcPts val="600"/>
              </a:spcAft>
              <a:defRPr/>
            </a:pPr>
            <a:r>
              <a:rPr lang="en-GB" sz="3200" dirty="0">
                <a:latin typeface="Calibri" panose="020F0502020204030204" pitchFamily="34" charset="0"/>
                <a:cs typeface="Calibri" panose="020F0502020204030204" pitchFamily="34" charset="0"/>
              </a:rPr>
              <a:t>National Group: </a:t>
            </a:r>
            <a:r>
              <a:rPr lang="en-US" sz="3200" dirty="0">
                <a:latin typeface="Calibri" panose="020F0502020204030204" pitchFamily="34" charset="0"/>
                <a:cs typeface="Calibri" panose="020F0502020204030204" pitchFamily="34" charset="0"/>
              </a:rPr>
              <a:t>Next Steps</a:t>
            </a:r>
            <a:r>
              <a:rPr lang="en-GB" sz="2250" dirty="0"/>
              <a:t/>
            </a:r>
            <a:br>
              <a:rPr lang="en-GB" sz="2250" dirty="0"/>
            </a:br>
            <a:r>
              <a:rPr lang="en-GB" altLang="en-US" sz="2700" b="0" dirty="0">
                <a:solidFill>
                  <a:schemeClr val="bg2">
                    <a:lumMod val="50000"/>
                  </a:schemeClr>
                </a:solidFill>
                <a:latin typeface="Calibri" panose="020F0502020204030204" pitchFamily="34" charset="0"/>
                <a:cs typeface="Calibri" panose="020F0502020204030204" pitchFamily="34" charset="0"/>
              </a:rPr>
              <a:t/>
            </a:r>
            <a:br>
              <a:rPr lang="en-GB" altLang="en-US" sz="2700" b="0" dirty="0">
                <a:solidFill>
                  <a:schemeClr val="bg2">
                    <a:lumMod val="50000"/>
                  </a:schemeClr>
                </a:solidFill>
                <a:latin typeface="Calibri" panose="020F0502020204030204" pitchFamily="34" charset="0"/>
                <a:cs typeface="Calibri" panose="020F0502020204030204" pitchFamily="34" charset="0"/>
              </a:rPr>
            </a:br>
            <a:endParaRPr lang="en-GB" sz="2700"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514350" y="2265363"/>
            <a:ext cx="8113713" cy="1927225"/>
          </a:xfrm>
        </p:spPr>
        <p:txBody>
          <a:bodyPr/>
          <a:lstStyle/>
          <a:p>
            <a:pPr>
              <a:defRPr/>
            </a:pPr>
            <a:endParaRPr lang="en-GB" sz="24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24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24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24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2400" dirty="0"/>
          </a:p>
        </p:txBody>
      </p:sp>
      <p:sp>
        <p:nvSpPr>
          <p:cNvPr id="131076" name="Rectangle 1"/>
          <p:cNvSpPr>
            <a:spLocks noChangeArrowheads="1"/>
          </p:cNvSpPr>
          <p:nvPr/>
        </p:nvSpPr>
        <p:spPr bwMode="auto">
          <a:xfrm>
            <a:off x="374650" y="765600"/>
            <a:ext cx="8517830" cy="414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lvl1pPr defTabSz="685800">
              <a:spcBef>
                <a:spcPct val="20000"/>
              </a:spcBef>
              <a:buChar char="•"/>
              <a:tabLst>
                <a:tab pos="4292600" algn="r"/>
              </a:tabLst>
              <a:defRPr sz="1500">
                <a:solidFill>
                  <a:srgbClr val="000000"/>
                </a:solidFill>
                <a:latin typeface="Arial" panose="020B0604020202020204" pitchFamily="34" charset="0"/>
                <a:cs typeface="Arial" panose="020B0604020202020204" pitchFamily="34" charset="0"/>
              </a:defRPr>
            </a:lvl1pPr>
            <a:lvl2pPr marL="557213" indent="-214313" defTabSz="685800">
              <a:spcBef>
                <a:spcPct val="20000"/>
              </a:spcBef>
              <a:buChar char="–"/>
              <a:tabLst>
                <a:tab pos="4292600" algn="r"/>
              </a:tabLst>
              <a:defRPr sz="1500">
                <a:solidFill>
                  <a:srgbClr val="000000"/>
                </a:solidFill>
                <a:latin typeface="Arial" panose="020B0604020202020204" pitchFamily="34" charset="0"/>
                <a:cs typeface="Arial" panose="020B0604020202020204" pitchFamily="34" charset="0"/>
              </a:defRPr>
            </a:lvl2pPr>
            <a:lvl3pPr marL="857250" indent="-171450" defTabSz="685800">
              <a:spcBef>
                <a:spcPct val="20000"/>
              </a:spcBef>
              <a:buChar char="•"/>
              <a:tabLst>
                <a:tab pos="4292600" algn="r"/>
              </a:tabLst>
              <a:defRPr sz="1500">
                <a:solidFill>
                  <a:srgbClr val="000000"/>
                </a:solidFill>
                <a:latin typeface="Arial" panose="020B0604020202020204" pitchFamily="34" charset="0"/>
                <a:cs typeface="Arial" panose="020B0604020202020204" pitchFamily="34" charset="0"/>
              </a:defRPr>
            </a:lvl3pPr>
            <a:lvl4pPr marL="1200150" indent="-171450" defTabSz="685800">
              <a:spcBef>
                <a:spcPct val="20000"/>
              </a:spcBef>
              <a:buChar char="–"/>
              <a:tabLst>
                <a:tab pos="4292600" algn="r"/>
              </a:tabLst>
              <a:defRPr sz="1500">
                <a:solidFill>
                  <a:srgbClr val="000000"/>
                </a:solidFill>
                <a:latin typeface="Arial" panose="020B0604020202020204" pitchFamily="34" charset="0"/>
                <a:cs typeface="Arial" panose="020B0604020202020204" pitchFamily="34" charset="0"/>
              </a:defRPr>
            </a:lvl4pPr>
            <a:lvl5pPr marL="1543050" indent="-171450" defTabSz="685800">
              <a:spcBef>
                <a:spcPct val="20000"/>
              </a:spcBef>
              <a:buChar char="»"/>
              <a:tabLst>
                <a:tab pos="4292600" algn="r"/>
              </a:tabLst>
              <a:defRPr sz="1500">
                <a:solidFill>
                  <a:srgbClr val="000000"/>
                </a:solidFill>
                <a:latin typeface="Arial" panose="020B0604020202020204" pitchFamily="34" charset="0"/>
                <a:cs typeface="Arial" panose="020B0604020202020204" pitchFamily="34" charset="0"/>
              </a:defRPr>
            </a:lvl5pPr>
            <a:lvl6pPr marL="2000250" indent="-171450" defTabSz="685800" eaLnBrk="0" fontAlgn="base" hangingPunct="0">
              <a:spcBef>
                <a:spcPct val="20000"/>
              </a:spcBef>
              <a:spcAft>
                <a:spcPct val="0"/>
              </a:spcAft>
              <a:buChar char="»"/>
              <a:tabLst>
                <a:tab pos="4292600" algn="r"/>
              </a:tabLst>
              <a:defRPr sz="1500">
                <a:solidFill>
                  <a:srgbClr val="000000"/>
                </a:solidFill>
                <a:latin typeface="Arial" panose="020B0604020202020204" pitchFamily="34" charset="0"/>
                <a:cs typeface="Arial" panose="020B0604020202020204" pitchFamily="34" charset="0"/>
              </a:defRPr>
            </a:lvl6pPr>
            <a:lvl7pPr marL="2457450" indent="-171450" defTabSz="685800" eaLnBrk="0" fontAlgn="base" hangingPunct="0">
              <a:spcBef>
                <a:spcPct val="20000"/>
              </a:spcBef>
              <a:spcAft>
                <a:spcPct val="0"/>
              </a:spcAft>
              <a:buChar char="»"/>
              <a:tabLst>
                <a:tab pos="4292600" algn="r"/>
              </a:tabLst>
              <a:defRPr sz="1500">
                <a:solidFill>
                  <a:srgbClr val="000000"/>
                </a:solidFill>
                <a:latin typeface="Arial" panose="020B0604020202020204" pitchFamily="34" charset="0"/>
                <a:cs typeface="Arial" panose="020B0604020202020204" pitchFamily="34" charset="0"/>
              </a:defRPr>
            </a:lvl7pPr>
            <a:lvl8pPr marL="2914650" indent="-171450" defTabSz="685800" eaLnBrk="0" fontAlgn="base" hangingPunct="0">
              <a:spcBef>
                <a:spcPct val="20000"/>
              </a:spcBef>
              <a:spcAft>
                <a:spcPct val="0"/>
              </a:spcAft>
              <a:buChar char="»"/>
              <a:tabLst>
                <a:tab pos="4292600" algn="r"/>
              </a:tabLst>
              <a:defRPr sz="1500">
                <a:solidFill>
                  <a:srgbClr val="000000"/>
                </a:solidFill>
                <a:latin typeface="Arial" panose="020B0604020202020204" pitchFamily="34" charset="0"/>
                <a:cs typeface="Arial" panose="020B0604020202020204" pitchFamily="34" charset="0"/>
              </a:defRPr>
            </a:lvl8pPr>
            <a:lvl9pPr marL="3371850" indent="-171450" defTabSz="685800" eaLnBrk="0" fontAlgn="base" hangingPunct="0">
              <a:spcBef>
                <a:spcPct val="20000"/>
              </a:spcBef>
              <a:spcAft>
                <a:spcPct val="0"/>
              </a:spcAft>
              <a:buChar char="»"/>
              <a:tabLst>
                <a:tab pos="4292600" algn="r"/>
              </a:tabLst>
              <a:defRPr sz="1500">
                <a:solidFill>
                  <a:srgbClr val="000000"/>
                </a:solidFill>
                <a:latin typeface="Arial" panose="020B0604020202020204" pitchFamily="34" charset="0"/>
                <a:cs typeface="Arial" panose="020B0604020202020204" pitchFamily="34" charset="0"/>
              </a:defRPr>
            </a:lvl9pPr>
          </a:lstStyle>
          <a:p>
            <a:pPr>
              <a:spcBef>
                <a:spcPts val="600"/>
              </a:spcBef>
              <a:buFontTx/>
              <a:buNone/>
            </a:pPr>
            <a:r>
              <a:rPr lang="en-GB" altLang="en-US" sz="2400" b="1" dirty="0">
                <a:solidFill>
                  <a:srgbClr val="685784"/>
                </a:solidFill>
                <a:latin typeface="Calibri" panose="020F0502020204030204" pitchFamily="34" charset="0"/>
                <a:cs typeface="Calibri" panose="020F0502020204030204" pitchFamily="34" charset="0"/>
              </a:rPr>
              <a:t>Developing a Learning Resource for Practitioners to:</a:t>
            </a:r>
          </a:p>
          <a:p>
            <a:pPr>
              <a:spcBef>
                <a:spcPct val="0"/>
              </a:spcBef>
              <a:buFontTx/>
              <a:buNone/>
            </a:pPr>
            <a:endParaRPr lang="en-GB" altLang="en-US" sz="1000" dirty="0">
              <a:solidFill>
                <a:srgbClr val="404040"/>
              </a:solidFill>
              <a:latin typeface="Calibri" panose="020F0502020204030204" pitchFamily="34" charset="0"/>
              <a:cs typeface="Calibri" panose="020F0502020204030204" pitchFamily="34" charset="0"/>
            </a:endParaRPr>
          </a:p>
          <a:p>
            <a:pPr marL="457200" indent="-457200">
              <a:spcBef>
                <a:spcPct val="0"/>
              </a:spcBef>
              <a:buFont typeface="+mj-lt"/>
              <a:buAutoNum type="arabicPeriod"/>
            </a:pPr>
            <a:r>
              <a:rPr lang="en-GB" altLang="en-US" sz="2100" dirty="0">
                <a:solidFill>
                  <a:srgbClr val="404040"/>
                </a:solidFill>
                <a:latin typeface="Calibri" panose="020F0502020204030204" pitchFamily="34" charset="0"/>
                <a:cs typeface="Calibri" panose="020F0502020204030204" pitchFamily="34" charset="0"/>
              </a:rPr>
              <a:t>Increase the understanding of  wider learning and </a:t>
            </a:r>
            <a:r>
              <a:rPr lang="en-GB" altLang="en-US" sz="2100" dirty="0">
                <a:solidFill>
                  <a:schemeClr val="accent4">
                    <a:lumMod val="10000"/>
                  </a:schemeClr>
                </a:solidFill>
                <a:latin typeface="Calibri" panose="020F0502020204030204" pitchFamily="34" charset="0"/>
                <a:cs typeface="Calibri" panose="020F0502020204030204" pitchFamily="34" charset="0"/>
              </a:rPr>
              <a:t>achievement as part of </a:t>
            </a:r>
            <a:r>
              <a:rPr lang="en-GB" altLang="en-US" sz="2100" i="1" dirty="0">
                <a:solidFill>
                  <a:schemeClr val="accent4">
                    <a:lumMod val="10000"/>
                  </a:schemeClr>
                </a:solidFill>
                <a:latin typeface="Calibri" panose="020F0502020204030204" pitchFamily="34" charset="0"/>
                <a:cs typeface="Calibri" panose="020F0502020204030204" pitchFamily="34" charset="0"/>
              </a:rPr>
              <a:t>Scotland's Curriculum </a:t>
            </a:r>
          </a:p>
          <a:p>
            <a:pPr marL="457200" indent="-457200">
              <a:spcBef>
                <a:spcPct val="0"/>
              </a:spcBef>
              <a:buFont typeface="+mj-lt"/>
              <a:buAutoNum type="arabicPeriod"/>
            </a:pPr>
            <a:r>
              <a:rPr lang="en-GB" altLang="en-US" sz="2100" dirty="0">
                <a:solidFill>
                  <a:schemeClr val="accent4">
                    <a:lumMod val="10000"/>
                  </a:schemeClr>
                </a:solidFill>
                <a:latin typeface="Calibri" panose="020F0502020204030204" pitchFamily="34" charset="0"/>
                <a:cs typeface="Calibri" panose="020F0502020204030204" pitchFamily="34" charset="0"/>
              </a:rPr>
              <a:t>Be able to reflect on your current practice by considering a wider learning and achievement in a variety of contexts and forms</a:t>
            </a:r>
          </a:p>
          <a:p>
            <a:pPr marL="457200" indent="-457200">
              <a:spcBef>
                <a:spcPct val="0"/>
              </a:spcBef>
              <a:buFont typeface="+mj-lt"/>
              <a:buAutoNum type="arabicPeriod"/>
            </a:pPr>
            <a:r>
              <a:rPr lang="en-GB" altLang="en-US" sz="2100" dirty="0">
                <a:solidFill>
                  <a:schemeClr val="accent4">
                    <a:lumMod val="10000"/>
                  </a:schemeClr>
                </a:solidFill>
                <a:latin typeface="Calibri" panose="020F0502020204030204" pitchFamily="34" charset="0"/>
                <a:cs typeface="Calibri" panose="020F0502020204030204" pitchFamily="34" charset="0"/>
              </a:rPr>
              <a:t>Be able to consider the development, monitoring, tracking and recording of achievements, both attainment of qualifications and wider achievements within and out with school  ‘learning out with the school, including in the wider community.’ </a:t>
            </a:r>
          </a:p>
          <a:p>
            <a:pPr marL="457200" indent="-457200">
              <a:spcBef>
                <a:spcPct val="0"/>
              </a:spcBef>
              <a:buFont typeface="+mj-lt"/>
              <a:buAutoNum type="arabicPeriod"/>
            </a:pPr>
            <a:r>
              <a:rPr lang="en-GB" altLang="en-US" sz="2100" dirty="0">
                <a:solidFill>
                  <a:schemeClr val="accent4">
                    <a:lumMod val="10000"/>
                  </a:schemeClr>
                </a:solidFill>
                <a:latin typeface="Calibri" panose="020F0502020204030204" pitchFamily="34" charset="0"/>
                <a:cs typeface="Calibri" panose="020F0502020204030204" pitchFamily="34" charset="0"/>
              </a:rPr>
              <a:t>Gain an understanding of the partners and resources that are available to support wider learning and achievement in your context  </a:t>
            </a:r>
          </a:p>
          <a:p>
            <a:pPr algn="just">
              <a:spcBef>
                <a:spcPct val="0"/>
              </a:spcBef>
              <a:buFontTx/>
              <a:buNone/>
            </a:pPr>
            <a:endParaRPr lang="en-US" altLang="en-US" sz="2100" dirty="0">
              <a:solidFill>
                <a:srgbClr val="40404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py_U391nDU"/>
          <p:cNvPicPr>
            <a:picLocks noRot="1" noChangeAspect="1"/>
          </p:cNvPicPr>
          <p:nvPr>
            <a:videoFile r:link="rId1"/>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2734908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13"/>
          <p:cNvSpPr>
            <a:spLocks noChangeArrowheads="1"/>
          </p:cNvSpPr>
          <p:nvPr/>
        </p:nvSpPr>
        <p:spPr bwMode="auto">
          <a:xfrm>
            <a:off x="747713" y="1381125"/>
            <a:ext cx="7785100" cy="3108325"/>
          </a:xfrm>
          <a:prstGeom prst="rect">
            <a:avLst/>
          </a:prstGeom>
          <a:noFill/>
          <a:ln w="9525">
            <a:noFill/>
            <a:miter lim="800000"/>
            <a:headEnd/>
            <a:tailEnd/>
          </a:ln>
        </p:spPr>
        <p:txBody>
          <a:bodyPr>
            <a:spAutoFit/>
          </a:bodyPr>
          <a:lstStyle/>
          <a:p>
            <a:pPr>
              <a:defRPr/>
            </a:pPr>
            <a:endParaRPr lang="en-GB" sz="800" b="1" dirty="0">
              <a:solidFill>
                <a:srgbClr val="7030A0"/>
              </a:solidFill>
              <a:latin typeface="Calibri" panose="020F0502020204030204" pitchFamily="34" charset="0"/>
              <a:cs typeface="Arial" charset="0"/>
            </a:endParaRPr>
          </a:p>
          <a:p>
            <a:pPr marL="180975" indent="-180975">
              <a:spcAft>
                <a:spcPts val="1200"/>
              </a:spcAft>
              <a:buFont typeface="Arial" panose="020B0604020202020204" pitchFamily="34" charset="0"/>
              <a:buChar char="•"/>
              <a:defRPr/>
            </a:pPr>
            <a:r>
              <a:rPr lang="en-GB" dirty="0">
                <a:solidFill>
                  <a:srgbClr val="685784"/>
                </a:solidFill>
                <a:latin typeface="Calibri" panose="020F0502020204030204" pitchFamily="34" charset="0"/>
                <a:cs typeface="Arial" charset="0"/>
              </a:rPr>
              <a:t>A forum of providers of non-formal learning awards in Scotland</a:t>
            </a:r>
          </a:p>
          <a:p>
            <a:pPr marL="180975" indent="-180975">
              <a:spcAft>
                <a:spcPts val="1200"/>
              </a:spcAft>
              <a:buFont typeface="Arial" panose="020B0604020202020204" pitchFamily="34" charset="0"/>
              <a:buChar char="•"/>
              <a:defRPr/>
            </a:pPr>
            <a:r>
              <a:rPr lang="en-GB" dirty="0">
                <a:solidFill>
                  <a:srgbClr val="685784"/>
                </a:solidFill>
                <a:latin typeface="Calibri" panose="020F0502020204030204" pitchFamily="34" charset="0"/>
                <a:cs typeface="Arial" charset="0"/>
              </a:rPr>
              <a:t>Awards that use youth work approaches and are available to young people aged between 10 to 25 across Scotland</a:t>
            </a:r>
          </a:p>
          <a:p>
            <a:pPr marL="180975" indent="-180975">
              <a:spcAft>
                <a:spcPts val="600"/>
              </a:spcAft>
              <a:buFont typeface="Arial" panose="020B0604020202020204" pitchFamily="34" charset="0"/>
              <a:buChar char="•"/>
              <a:defRPr/>
            </a:pPr>
            <a:r>
              <a:rPr lang="en-GB" dirty="0">
                <a:solidFill>
                  <a:srgbClr val="685784"/>
                </a:solidFill>
                <a:latin typeface="Calibri" panose="020F0502020204030204" pitchFamily="34" charset="0"/>
                <a:cs typeface="Arial" charset="0"/>
              </a:rPr>
              <a:t>Members work together to raise awareness, and promote recognition, of achievements of young people gained through youth awards</a:t>
            </a:r>
            <a:endParaRPr lang="en-GB" dirty="0">
              <a:solidFill>
                <a:srgbClr val="7030A0"/>
              </a:solidFill>
              <a:latin typeface="Calibri" panose="020F0502020204030204" pitchFamily="34" charset="0"/>
              <a:cs typeface="Arial" charset="0"/>
            </a:endParaRPr>
          </a:p>
        </p:txBody>
      </p:sp>
      <p:sp>
        <p:nvSpPr>
          <p:cNvPr id="86019" name="Rectangle 2"/>
          <p:cNvSpPr>
            <a:spLocks noChangeArrowheads="1"/>
          </p:cNvSpPr>
          <p:nvPr/>
        </p:nvSpPr>
        <p:spPr bwMode="auto">
          <a:xfrm>
            <a:off x="1044575" y="141288"/>
            <a:ext cx="56149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4800" b="1">
                <a:solidFill>
                  <a:srgbClr val="605394"/>
                </a:solidFill>
                <a:latin typeface="Calibri" panose="020F0502020204030204" pitchFamily="34" charset="0"/>
                <a:cs typeface="Arial" panose="020B0604020202020204" pitchFamily="34" charset="0"/>
              </a:rPr>
              <a:t>What is the Awards Network?</a:t>
            </a:r>
          </a:p>
        </p:txBody>
      </p:sp>
      <p:pic>
        <p:nvPicPr>
          <p:cNvPr id="86020" name="Picture 7" descr="Z:\projects\an\Logos\AN_Logo\Award net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0163"/>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13"/>
          <p:cNvSpPr>
            <a:spLocks noChangeArrowheads="1"/>
          </p:cNvSpPr>
          <p:nvPr/>
        </p:nvSpPr>
        <p:spPr bwMode="auto">
          <a:xfrm>
            <a:off x="747713" y="1381125"/>
            <a:ext cx="7785100" cy="3200400"/>
          </a:xfrm>
          <a:prstGeom prst="rect">
            <a:avLst/>
          </a:prstGeom>
          <a:noFill/>
          <a:ln w="9525">
            <a:noFill/>
            <a:miter lim="800000"/>
            <a:headEnd/>
            <a:tailEnd/>
          </a:ln>
        </p:spPr>
        <p:txBody>
          <a:bodyPr>
            <a:spAutoFit/>
          </a:bodyPr>
          <a:lstStyle/>
          <a:p>
            <a:pPr>
              <a:defRPr/>
            </a:pPr>
            <a:endParaRPr lang="en-GB" sz="800" b="1" dirty="0">
              <a:solidFill>
                <a:srgbClr val="7030A0"/>
              </a:solidFill>
              <a:latin typeface="Calibri" panose="020F0502020204030204" pitchFamily="34" charset="0"/>
              <a:cs typeface="Arial" charset="0"/>
            </a:endParaRPr>
          </a:p>
          <a:p>
            <a:pPr marL="180975" indent="-180975">
              <a:spcAft>
                <a:spcPts val="1200"/>
              </a:spcAft>
              <a:buFont typeface="Arial" panose="020B0604020202020204" pitchFamily="34" charset="0"/>
              <a:buChar char="•"/>
              <a:defRPr/>
            </a:pPr>
            <a:r>
              <a:rPr lang="en-GB" sz="3600" b="1" i="1" dirty="0">
                <a:solidFill>
                  <a:srgbClr val="685784"/>
                </a:solidFill>
                <a:latin typeface="Calibri" panose="020F0502020204030204" pitchFamily="34" charset="0"/>
                <a:cs typeface="Arial" charset="0"/>
              </a:rPr>
              <a:t>Our Purpose: </a:t>
            </a:r>
            <a:r>
              <a:rPr lang="en-GB" sz="2800" b="1" dirty="0">
                <a:solidFill>
                  <a:srgbClr val="786C89"/>
                </a:solidFill>
                <a:latin typeface="Calibri" panose="020F0502020204030204" pitchFamily="34" charset="0"/>
                <a:cs typeface="Arial" charset="0"/>
              </a:rPr>
              <a:t>to promote the participation and achievements of young people gained through youth work awards</a:t>
            </a:r>
          </a:p>
          <a:p>
            <a:pPr marL="180975" indent="-180975">
              <a:spcAft>
                <a:spcPts val="600"/>
              </a:spcAft>
              <a:buFont typeface="Arial" panose="020B0604020202020204" pitchFamily="34" charset="0"/>
              <a:buChar char="•"/>
              <a:defRPr/>
            </a:pPr>
            <a:r>
              <a:rPr lang="en-GB" sz="3600" b="1" i="1" dirty="0">
                <a:solidFill>
                  <a:srgbClr val="685784"/>
                </a:solidFill>
                <a:latin typeface="Calibri" panose="020F0502020204030204" pitchFamily="34" charset="0"/>
                <a:cs typeface="Arial" charset="0"/>
              </a:rPr>
              <a:t>Our Vision: </a:t>
            </a:r>
            <a:r>
              <a:rPr lang="en-GB" sz="2800" b="1" dirty="0">
                <a:solidFill>
                  <a:srgbClr val="786C89"/>
                </a:solidFill>
                <a:latin typeface="Calibri" panose="020F0502020204030204" pitchFamily="34" charset="0"/>
                <a:cs typeface="Arial" charset="0"/>
              </a:rPr>
              <a:t>Awards are widely valued and recognised as critical evidence of every young person’s learning and achievement</a:t>
            </a:r>
            <a:endParaRPr lang="en-GB" b="1" dirty="0">
              <a:solidFill>
                <a:srgbClr val="7030A0"/>
              </a:solidFill>
              <a:latin typeface="Calibri" panose="020F0502020204030204" pitchFamily="34" charset="0"/>
              <a:cs typeface="Arial" charset="0"/>
            </a:endParaRPr>
          </a:p>
        </p:txBody>
      </p:sp>
      <p:sp>
        <p:nvSpPr>
          <p:cNvPr id="88067" name="Rectangle 2"/>
          <p:cNvSpPr>
            <a:spLocks noChangeArrowheads="1"/>
          </p:cNvSpPr>
          <p:nvPr/>
        </p:nvSpPr>
        <p:spPr bwMode="auto">
          <a:xfrm>
            <a:off x="1044575" y="141288"/>
            <a:ext cx="56149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4800" b="1">
                <a:solidFill>
                  <a:srgbClr val="605394"/>
                </a:solidFill>
                <a:latin typeface="Calibri" panose="020F0502020204030204" pitchFamily="34" charset="0"/>
                <a:cs typeface="Arial" panose="020B0604020202020204" pitchFamily="34" charset="0"/>
              </a:rPr>
              <a:t>Purpose and Vision</a:t>
            </a:r>
          </a:p>
        </p:txBody>
      </p:sp>
      <p:pic>
        <p:nvPicPr>
          <p:cNvPr id="88068" name="Picture 7" descr="Z:\projects\an\Logos\AN_Logo\Award net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0163"/>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idx="4294967295"/>
          </p:nvPr>
        </p:nvSpPr>
        <p:spPr>
          <a:xfrm>
            <a:off x="0" y="303213"/>
            <a:ext cx="6913563" cy="647700"/>
          </a:xfrm>
        </p:spPr>
        <p:txBody>
          <a:bodyPr>
            <a:normAutofit fontScale="90000"/>
          </a:bodyPr>
          <a:lstStyle/>
          <a:p>
            <a:pPr algn="l">
              <a:defRPr/>
            </a:pPr>
            <a:r>
              <a:rPr lang="en-GB" altLang="en-US" sz="3600" b="1" dirty="0">
                <a:solidFill>
                  <a:srgbClr val="9966FF"/>
                </a:solidFill>
                <a:latin typeface="+mn-lt"/>
                <a:cs typeface="Arial" charset="0"/>
              </a:rPr>
              <a:t/>
            </a:r>
            <a:br>
              <a:rPr lang="en-GB" altLang="en-US" sz="3600" b="1" dirty="0">
                <a:solidFill>
                  <a:srgbClr val="9966FF"/>
                </a:solidFill>
                <a:latin typeface="+mn-lt"/>
                <a:cs typeface="Arial" charset="0"/>
              </a:rPr>
            </a:br>
            <a:r>
              <a:rPr lang="en-GB" altLang="en-US" sz="4000" b="1" dirty="0">
                <a:solidFill>
                  <a:srgbClr val="605394"/>
                </a:solidFill>
                <a:latin typeface="Calibri" panose="020F0502020204030204" pitchFamily="34" charset="0"/>
                <a:cs typeface="Calibri" panose="020F0502020204030204" pitchFamily="34" charset="0"/>
              </a:rPr>
              <a:t>Awards Network Members </a:t>
            </a:r>
            <a:r>
              <a:rPr lang="en-GB" altLang="en-US" sz="1100" b="1" dirty="0">
                <a:solidFill>
                  <a:srgbClr val="605394"/>
                </a:solidFill>
                <a:latin typeface="Calibri" panose="020F0502020204030204" pitchFamily="34" charset="0"/>
                <a:cs typeface="Calibri" panose="020F0502020204030204" pitchFamily="34" charset="0"/>
              </a:rPr>
              <a:t>( September 2019)</a:t>
            </a:r>
            <a:r>
              <a:rPr lang="en-GB" altLang="en-US" sz="3600" b="1" dirty="0">
                <a:solidFill>
                  <a:srgbClr val="9966FF"/>
                </a:solidFill>
                <a:latin typeface="+mn-lt"/>
                <a:cs typeface="Arial" charset="0"/>
              </a:rPr>
              <a:t/>
            </a:r>
            <a:br>
              <a:rPr lang="en-GB" altLang="en-US" sz="3600" b="1" dirty="0">
                <a:solidFill>
                  <a:srgbClr val="9966FF"/>
                </a:solidFill>
                <a:latin typeface="+mn-lt"/>
                <a:cs typeface="Arial" charset="0"/>
              </a:rPr>
            </a:br>
            <a:endParaRPr lang="en-GB" altLang="en-US" sz="3600" b="1" dirty="0">
              <a:solidFill>
                <a:srgbClr val="9966FF"/>
              </a:solidFill>
              <a:latin typeface="+mn-lt"/>
              <a:cs typeface="Arial" charset="0"/>
            </a:endParaRPr>
          </a:p>
        </p:txBody>
      </p:sp>
      <p:pic>
        <p:nvPicPr>
          <p:cNvPr id="921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1041400"/>
            <a:ext cx="7810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3688" y="1397000"/>
            <a:ext cx="137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38" descr="BB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175" y="1306513"/>
            <a:ext cx="17891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40" descr="BRC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2338" y="1473200"/>
            <a:ext cx="15716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29" descr="cvqo logo no text hi r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6700" y="2147888"/>
            <a:ext cx="105568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43" descr="Dof E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7950" y="1827213"/>
            <a:ext cx="5699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89463" y="1993900"/>
            <a:ext cx="1176337"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0" name="Picture 30" descr="NEW GB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3900" y="1949450"/>
            <a:ext cx="682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1"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03425" y="2671763"/>
            <a:ext cx="69373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2"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71888" y="2895600"/>
            <a:ext cx="1609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3" name="Picture 44" descr="sq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963" y="3498850"/>
            <a:ext cx="12636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4" name="Picture 49" descr="The Outward Bound Trust_Green Logo_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4963" y="3340100"/>
            <a:ext cx="12604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5" name="Picture 42" descr="Young Scot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1150" y="3440113"/>
            <a:ext cx="103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6" name="Picture 45" descr="YouthLink logowithstrapli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34250" y="3498850"/>
            <a:ext cx="16303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7" name="Picture 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976438" y="4560888"/>
            <a:ext cx="17795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8" name="Picture 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859088" y="3340100"/>
            <a:ext cx="1231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9" name="Picture 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40638" y="2033588"/>
            <a:ext cx="12588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0" name="Picture 33" descr="ES_alllogos_colour-01.png"/>
          <p:cNvPicPr>
            <a:picLocks noChangeAspect="1"/>
          </p:cNvPicPr>
          <p:nvPr/>
        </p:nvPicPr>
        <p:blipFill>
          <a:blip r:embed="rId20" cstate="print">
            <a:extLst>
              <a:ext uri="{28A0092B-C50C-407E-A947-70E740481C1C}">
                <a14:useLocalDpi xmlns:a14="http://schemas.microsoft.com/office/drawing/2010/main" val="0"/>
              </a:ext>
            </a:extLst>
          </a:blip>
          <a:srcRect l="10040" t="16808" r="10529" b="28484"/>
          <a:stretch>
            <a:fillRect/>
          </a:stretch>
        </p:blipFill>
        <p:spPr bwMode="auto">
          <a:xfrm>
            <a:off x="214313" y="4395788"/>
            <a:ext cx="1695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1" name="Picture 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292725" y="2565400"/>
            <a:ext cx="8001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2" name="Picture 36" descr="Image result for arts award logo">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716213" y="1316038"/>
            <a:ext cx="12414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3" name="Picture 37" descr="C:\Users\jimd\AppData\Local\Microsoft\Windows\Temporary Internet Files\Content.Outlook\YMPL5XZV\YS-logo-transp.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10188" y="3392488"/>
            <a:ext cx="153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4" name="Picture 41" descr="C:\Users\jimd\Pictures\CUS-Logo-Web-680x38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2400" y="1908175"/>
            <a:ext cx="14557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5" name="Picture 3" descr="Z:\projects\an\Amazing Things\AN Logos_290817\ACF logo high res.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246188" y="1282700"/>
            <a:ext cx="13827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6" name="Picture 4" descr="Z:\projects\an\Amazing Things\AN Logos_290817\Air Cadets logo.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63838" y="2744788"/>
            <a:ext cx="9207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7" name="Picture 5" descr="Z:\projects\an\Amazing Things\AN Logos_290817\Sea Cadets logo_square.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092825" y="2744788"/>
            <a:ext cx="1284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8" name="Picture 7" descr="Z:\comms\Branding\Logos &amp; Signatures\Awards Network\YouthBankScotland.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86525" y="3262313"/>
            <a:ext cx="8731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9" name="Picture 7" descr="Z:\projects\an\Logos\AN_Logo\Award net logo.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96188" y="30163"/>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0" name="Picture 34" descr="Z:\projects\an\Amazing Things\AN Logos_290817\JMT®NewOliveBSM(CMYK).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0675" y="2738438"/>
            <a:ext cx="11176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1" name="Picture 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610350" y="1827213"/>
            <a:ext cx="107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2" name="Picture 34"/>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418388" y="2754313"/>
            <a:ext cx="1317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3" name="Picture 4"/>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3860800" y="4297363"/>
            <a:ext cx="152717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4" name="AutoShape 35" descr="Image result for scot gov logo"/>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pic>
        <p:nvPicPr>
          <p:cNvPr id="92195" name="Picture 3"/>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5529263" y="4440238"/>
            <a:ext cx="19050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6" name="Picture 2" descr="Z:\projects\an\Logos\Member logos\Comedy and confidence.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24050" y="1762125"/>
            <a:ext cx="7731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7" name="Picture 39" descr="https://gallery.mailchimp.com/db5973a7b87471d184543015d/images/866886b3-ceb6-4e3f-9fbb-fe51b4457ee6.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593013" y="4211638"/>
            <a:ext cx="111283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68275" y="4149725"/>
            <a:ext cx="8775700" cy="79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8288"/>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28181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13"/>
          <p:cNvSpPr>
            <a:spLocks noChangeArrowheads="1"/>
          </p:cNvSpPr>
          <p:nvPr/>
        </p:nvSpPr>
        <p:spPr bwMode="auto">
          <a:xfrm>
            <a:off x="2771775" y="1381125"/>
            <a:ext cx="6153150" cy="3632200"/>
          </a:xfrm>
          <a:prstGeom prst="rect">
            <a:avLst/>
          </a:prstGeom>
          <a:noFill/>
          <a:ln w="9525">
            <a:noFill/>
            <a:miter lim="800000"/>
            <a:headEnd/>
            <a:tailEnd/>
          </a:ln>
        </p:spPr>
        <p:txBody>
          <a:bodyPr>
            <a:spAutoFit/>
          </a:bodyPr>
          <a:lstStyle/>
          <a:p>
            <a:pPr marL="342900" indent="-342900">
              <a:buFont typeface="Wingdings" panose="05000000000000000000" pitchFamily="2" charset="2"/>
              <a:buChar char="Ø"/>
              <a:defRPr/>
            </a:pPr>
            <a:r>
              <a:rPr lang="en-GB" altLang="en-US" sz="2800" b="1" dirty="0">
                <a:solidFill>
                  <a:srgbClr val="685784"/>
                </a:solidFill>
                <a:latin typeface="Calibri" panose="020F0502020204030204" pitchFamily="34" charset="0"/>
                <a:cs typeface="Arial" panose="020B0604020202020204" pitchFamily="34" charset="0"/>
              </a:rPr>
              <a:t>First edition in 2008</a:t>
            </a:r>
          </a:p>
          <a:p>
            <a:pPr marL="342900" indent="-342900">
              <a:spcAft>
                <a:spcPts val="600"/>
              </a:spcAft>
              <a:buFont typeface="Wingdings" panose="05000000000000000000" pitchFamily="2" charset="2"/>
              <a:buChar char="Ø"/>
              <a:defRPr/>
            </a:pPr>
            <a:r>
              <a:rPr lang="en-GB" altLang="en-US" sz="2800" b="1" dirty="0">
                <a:solidFill>
                  <a:srgbClr val="685784"/>
                </a:solidFill>
                <a:latin typeface="Calibri" panose="020F0502020204030204" pitchFamily="34" charset="0"/>
                <a:cs typeface="Arial" panose="020B0604020202020204" pitchFamily="34" charset="0"/>
              </a:rPr>
              <a:t>4</a:t>
            </a:r>
            <a:r>
              <a:rPr lang="en-GB" altLang="en-US" sz="2800" b="1" baseline="30000" dirty="0">
                <a:solidFill>
                  <a:srgbClr val="685784"/>
                </a:solidFill>
                <a:latin typeface="Calibri" panose="020F0502020204030204" pitchFamily="34" charset="0"/>
                <a:cs typeface="Arial" panose="020B0604020202020204" pitchFamily="34" charset="0"/>
              </a:rPr>
              <a:t>th</a:t>
            </a:r>
            <a:r>
              <a:rPr lang="en-GB" altLang="en-US" sz="2800" b="1" dirty="0">
                <a:solidFill>
                  <a:srgbClr val="685784"/>
                </a:solidFill>
                <a:latin typeface="Calibri" panose="020F0502020204030204" pitchFamily="34" charset="0"/>
                <a:cs typeface="Arial" panose="020B0604020202020204" pitchFamily="34" charset="0"/>
              </a:rPr>
              <a:t> edition in 2017 features: </a:t>
            </a:r>
          </a:p>
          <a:p>
            <a:pPr marL="800100" lvl="1" indent="-342900">
              <a:spcAft>
                <a:spcPts val="600"/>
              </a:spcAft>
              <a:buFont typeface="Arial" panose="020B0604020202020204" pitchFamily="34" charset="0"/>
              <a:buChar char="•"/>
              <a:defRPr/>
            </a:pPr>
            <a:r>
              <a:rPr lang="en-GB" altLang="en-US" b="1" dirty="0">
                <a:solidFill>
                  <a:srgbClr val="685784"/>
                </a:solidFill>
                <a:latin typeface="Arial" charset="0"/>
                <a:cs typeface="Arial" charset="0"/>
              </a:rPr>
              <a:t>26 Awards Network members</a:t>
            </a:r>
          </a:p>
          <a:p>
            <a:pPr marL="800100" lvl="1" indent="-342900">
              <a:spcAft>
                <a:spcPts val="600"/>
              </a:spcAft>
              <a:buFont typeface="Arial" panose="020B0604020202020204" pitchFamily="34" charset="0"/>
              <a:buChar char="•"/>
              <a:defRPr/>
            </a:pPr>
            <a:r>
              <a:rPr lang="en-GB" altLang="en-US" b="1" dirty="0">
                <a:solidFill>
                  <a:srgbClr val="685784"/>
                </a:solidFill>
                <a:latin typeface="Arial" charset="0"/>
                <a:cs typeface="Arial" charset="0"/>
              </a:rPr>
              <a:t>48 awards programmes</a:t>
            </a:r>
          </a:p>
          <a:p>
            <a:pPr marL="800100" lvl="1" indent="-342900">
              <a:spcAft>
                <a:spcPts val="1200"/>
              </a:spcAft>
              <a:buFont typeface="Arial" panose="020B0604020202020204" pitchFamily="34" charset="0"/>
              <a:buChar char="•"/>
              <a:defRPr/>
            </a:pPr>
            <a:r>
              <a:rPr lang="en-GB" altLang="en-US" b="1" dirty="0">
                <a:solidFill>
                  <a:srgbClr val="685784"/>
                </a:solidFill>
                <a:latin typeface="Arial" charset="0"/>
                <a:cs typeface="Arial" charset="0"/>
              </a:rPr>
              <a:t>18 SCQF credit rated awards</a:t>
            </a:r>
          </a:p>
          <a:p>
            <a:pPr>
              <a:spcAft>
                <a:spcPts val="600"/>
              </a:spcAft>
              <a:defRPr/>
            </a:pPr>
            <a:r>
              <a:rPr lang="en-GB" altLang="en-US" b="1" dirty="0">
                <a:solidFill>
                  <a:srgbClr val="685784"/>
                </a:solidFill>
                <a:latin typeface="Arial" charset="0"/>
                <a:cs typeface="Arial" charset="0"/>
              </a:rPr>
              <a:t>&gt;73,000 awards completed in 2014/15</a:t>
            </a:r>
          </a:p>
          <a:p>
            <a:pPr>
              <a:defRPr/>
            </a:pPr>
            <a:r>
              <a:rPr lang="en-GB" altLang="en-US" b="1" dirty="0">
                <a:solidFill>
                  <a:srgbClr val="685784"/>
                </a:solidFill>
                <a:latin typeface="Arial" charset="0"/>
                <a:cs typeface="Arial" charset="0"/>
              </a:rPr>
              <a:t>&gt;115,000 awards completed in 2018/19</a:t>
            </a:r>
          </a:p>
          <a:p>
            <a:pPr marL="800100" lvl="1" indent="-342900">
              <a:spcAft>
                <a:spcPts val="600"/>
              </a:spcAft>
              <a:buFont typeface="Wingdings" panose="05000000000000000000" pitchFamily="2" charset="2"/>
              <a:buChar char="Ø"/>
              <a:defRPr/>
            </a:pPr>
            <a:endParaRPr lang="en-GB" b="1" dirty="0">
              <a:solidFill>
                <a:srgbClr val="7030A0"/>
              </a:solidFill>
              <a:latin typeface="Calibri" panose="020F0502020204030204" pitchFamily="34" charset="0"/>
              <a:cs typeface="Arial" charset="0"/>
            </a:endParaRPr>
          </a:p>
        </p:txBody>
      </p:sp>
      <p:sp>
        <p:nvSpPr>
          <p:cNvPr id="139267" name="Rectangle 2"/>
          <p:cNvSpPr>
            <a:spLocks noChangeArrowheads="1"/>
          </p:cNvSpPr>
          <p:nvPr/>
        </p:nvSpPr>
        <p:spPr bwMode="auto">
          <a:xfrm>
            <a:off x="1044575" y="141288"/>
            <a:ext cx="56149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3600" b="1">
                <a:solidFill>
                  <a:srgbClr val="685784"/>
                </a:solidFill>
                <a:latin typeface="Calibri" panose="020F0502020204030204" pitchFamily="34" charset="0"/>
                <a:cs typeface="Arial" panose="020B0604020202020204" pitchFamily="34" charset="0"/>
              </a:rPr>
              <a:t>AMAZING THINGS</a:t>
            </a:r>
          </a:p>
          <a:p>
            <a:pPr algn="ctr">
              <a:spcBef>
                <a:spcPct val="0"/>
              </a:spcBef>
              <a:buFontTx/>
              <a:buNone/>
            </a:pPr>
            <a:r>
              <a:rPr lang="en-GB" altLang="en-US" sz="2800" b="1">
                <a:solidFill>
                  <a:srgbClr val="685784"/>
                </a:solidFill>
                <a:latin typeface="Calibri" panose="020F0502020204030204" pitchFamily="34" charset="0"/>
                <a:cs typeface="Arial" panose="020B0604020202020204" pitchFamily="34" charset="0"/>
              </a:rPr>
              <a:t>A Guide to Youth Awards In Scotland</a:t>
            </a:r>
          </a:p>
          <a:p>
            <a:pPr algn="ctr">
              <a:spcBef>
                <a:spcPct val="0"/>
              </a:spcBef>
              <a:buFontTx/>
              <a:buNone/>
            </a:pPr>
            <a:endParaRPr lang="en-GB" altLang="en-US" sz="2000" b="1">
              <a:solidFill>
                <a:srgbClr val="605293"/>
              </a:solidFill>
              <a:latin typeface="Calibri" panose="020F0502020204030204" pitchFamily="34" charset="0"/>
              <a:cs typeface="Arial" panose="020B0604020202020204" pitchFamily="34" charset="0"/>
            </a:endParaRPr>
          </a:p>
        </p:txBody>
      </p:sp>
      <p:pic>
        <p:nvPicPr>
          <p:cNvPr id="139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01263">
            <a:off x="252868" y="1338716"/>
            <a:ext cx="2177286" cy="27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7" descr="Z:\projects\an\Logos\AN_Logo\Award net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30163"/>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13"/>
          <p:cNvSpPr>
            <a:spLocks noChangeArrowheads="1"/>
          </p:cNvSpPr>
          <p:nvPr/>
        </p:nvSpPr>
        <p:spPr bwMode="auto">
          <a:xfrm>
            <a:off x="762000" y="1228725"/>
            <a:ext cx="7712075" cy="3508653"/>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2000" b="1" i="0" u="none" strike="noStrike" kern="1200" cap="none" spc="0" normalizeH="0" baseline="0" noProof="0" dirty="0">
                <a:ln>
                  <a:noFill/>
                </a:ln>
                <a:solidFill>
                  <a:srgbClr val="685784"/>
                </a:solidFill>
                <a:effectLst/>
                <a:uLnTx/>
                <a:uFillTx/>
                <a:latin typeface="Calibri" panose="020F0502020204030204" pitchFamily="34" charset="0"/>
                <a:ea typeface="+mn-ea"/>
                <a:cs typeface="Arial" charset="0"/>
              </a:rPr>
              <a:t>Opportunities for multiple recognition / accreditation</a:t>
            </a:r>
            <a:endParaRPr kumimoji="0" lang="en-GB" sz="1600" b="0" i="0" u="none" strike="noStrike" kern="1200" cap="none" spc="0" normalizeH="0" baseline="0" noProof="0" dirty="0">
              <a:ln>
                <a:noFill/>
              </a:ln>
              <a:solidFill>
                <a:srgbClr val="685784"/>
              </a:solidFill>
              <a:effectLst/>
              <a:uLnTx/>
              <a:uFillTx/>
              <a:latin typeface="Calibri" panose="020F0502020204030204" pitchFamily="34" charset="0"/>
              <a:ea typeface="+mn-ea"/>
              <a:cs typeface="Arial" charset="0"/>
            </a:endParaRPr>
          </a:p>
          <a:p>
            <a:pPr marL="180975" marR="0" lvl="0" indent="-180975"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pitchFamily="34" charset="0"/>
                <a:ea typeface="+mn-ea"/>
                <a:cs typeface="Arial" charset="0"/>
              </a:rPr>
              <a:t>Youth Awards providing evidence for SQA Achievement Awards</a:t>
            </a:r>
          </a:p>
          <a:p>
            <a:pPr marL="285750" indent="-285750">
              <a:spcAft>
                <a:spcPts val="600"/>
              </a:spcAft>
              <a:buFont typeface="Wingdings" panose="05000000000000000000" pitchFamily="2" charset="2"/>
              <a:buChar char="ü"/>
              <a:defRPr/>
            </a:pPr>
            <a:r>
              <a:rPr kumimoji="0" lang="en-GB" sz="1800" b="0" i="0" u="none" strike="noStrike" kern="1200" cap="none" spc="0" normalizeH="0" baseline="0" noProof="0" dirty="0">
                <a:ln>
                  <a:noFill/>
                </a:ln>
                <a:solidFill>
                  <a:srgbClr val="685784"/>
                </a:solidFill>
                <a:effectLst/>
                <a:uLnTx/>
                <a:uFillTx/>
                <a:latin typeface="Calibri" panose="020F0502020204030204" pitchFamily="34" charset="0"/>
                <a:ea typeface="+mn-ea"/>
                <a:cs typeface="Arial" charset="0"/>
              </a:rPr>
              <a:t>John Muir Award – evidence for Personal Development Awards (SCQF 4); Wellbeing awards(SCQF 5)</a:t>
            </a:r>
          </a:p>
          <a:p>
            <a:pPr marL="285750" indent="-285750">
              <a:spcAft>
                <a:spcPts val="600"/>
              </a:spcAft>
              <a:buFont typeface="Wingdings" panose="05000000000000000000" pitchFamily="2" charset="2"/>
              <a:buChar char="ü"/>
              <a:defRPr/>
            </a:pPr>
            <a:r>
              <a:rPr kumimoji="0" lang="en-GB" sz="1800" b="0" i="0" u="none" strike="noStrike" kern="1200" cap="none" spc="0" normalizeH="0" baseline="0" noProof="0" dirty="0">
                <a:ln>
                  <a:noFill/>
                </a:ln>
                <a:solidFill>
                  <a:srgbClr val="685784"/>
                </a:solidFill>
                <a:effectLst/>
                <a:uLnTx/>
                <a:uFillTx/>
                <a:latin typeface="Calibri" panose="020F0502020204030204" pitchFamily="34" charset="0"/>
                <a:ea typeface="+mn-ea"/>
                <a:cs typeface="Arial" charset="0"/>
              </a:rPr>
              <a:t>Girlguiding Young Leader Award and SQA Leadership Award (SCQF 5)</a:t>
            </a:r>
          </a:p>
          <a:p>
            <a:pPr marL="285750" indent="-285750">
              <a:spcAft>
                <a:spcPts val="600"/>
              </a:spcAft>
              <a:buFont typeface="Wingdings" panose="05000000000000000000" pitchFamily="2" charset="2"/>
              <a:buChar char="ü"/>
              <a:defRPr/>
            </a:pPr>
            <a:r>
              <a:rPr kumimoji="0" lang="en-GB" sz="1800" b="0" i="0" u="none" strike="noStrike" kern="1200" cap="none" spc="0" normalizeH="0" baseline="0" noProof="0" dirty="0">
                <a:ln>
                  <a:noFill/>
                </a:ln>
                <a:solidFill>
                  <a:srgbClr val="685784"/>
                </a:solidFill>
                <a:effectLst/>
                <a:uLnTx/>
                <a:uFillTx/>
                <a:latin typeface="Calibri" panose="020F0502020204030204" pitchFamily="34" charset="0"/>
                <a:ea typeface="+mn-ea"/>
                <a:cs typeface="Arial" charset="0"/>
              </a:rPr>
              <a:t>DofE and SQA Volunteering Awards (SCQF 3-5)</a:t>
            </a:r>
          </a:p>
          <a:p>
            <a:pPr marL="180975" marR="0" lvl="0" indent="-180975"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pitchFamily="34" charset="0"/>
                <a:ea typeface="+mn-ea"/>
                <a:cs typeface="Arial" charset="0"/>
              </a:rPr>
              <a:t>STEM Learning</a:t>
            </a:r>
          </a:p>
          <a:p>
            <a:pPr marL="285750" indent="-285750">
              <a:spcAft>
                <a:spcPts val="600"/>
              </a:spcAft>
              <a:buFont typeface="Wingdings" panose="05000000000000000000" pitchFamily="2" charset="2"/>
              <a:buChar char="ü"/>
              <a:defRPr/>
            </a:pPr>
            <a:r>
              <a:rPr kumimoji="0" lang="en-GB" sz="1800" b="0" i="0" u="none" strike="noStrike" kern="1200" cap="none" spc="0" normalizeH="0" baseline="0" noProof="0" dirty="0">
                <a:ln>
                  <a:noFill/>
                </a:ln>
                <a:solidFill>
                  <a:srgbClr val="605394"/>
                </a:solidFill>
                <a:effectLst/>
                <a:uLnTx/>
                <a:uFillTx/>
                <a:latin typeface="Calibri" panose="020F0502020204030204" pitchFamily="34" charset="0"/>
                <a:ea typeface="+mn-ea"/>
                <a:cs typeface="Arial" charset="0"/>
              </a:rPr>
              <a:t>Youth Scotland Hi5 Award (SCQF 2)</a:t>
            </a:r>
          </a:p>
          <a:p>
            <a:pPr marL="285750" indent="-285750">
              <a:spcAft>
                <a:spcPts val="600"/>
              </a:spcAft>
              <a:buFont typeface="Wingdings" panose="05000000000000000000" pitchFamily="2" charset="2"/>
              <a:buChar char="ü"/>
              <a:defRPr/>
            </a:pPr>
            <a:r>
              <a:rPr kumimoji="0" lang="en-GB" sz="1800" b="0" i="0" u="none" strike="noStrike" kern="1200" cap="none" spc="0" normalizeH="0" baseline="0" noProof="0" dirty="0">
                <a:ln>
                  <a:noFill/>
                </a:ln>
                <a:solidFill>
                  <a:srgbClr val="605394"/>
                </a:solidFill>
                <a:effectLst/>
                <a:uLnTx/>
                <a:uFillTx/>
                <a:latin typeface="Calibri" panose="020F0502020204030204" pitchFamily="34" charset="0"/>
                <a:ea typeface="+mn-ea"/>
                <a:cs typeface="Arial" charset="0"/>
              </a:rPr>
              <a:t>Scouts – activity badges meeting requirements for CREST awards</a:t>
            </a:r>
          </a:p>
          <a:p>
            <a:pPr marL="285750" indent="-285750">
              <a:spcAft>
                <a:spcPts val="600"/>
              </a:spcAft>
              <a:buFont typeface="Wingdings" panose="05000000000000000000" pitchFamily="2" charset="2"/>
              <a:buChar char="ü"/>
              <a:defRPr/>
            </a:pPr>
            <a:r>
              <a:rPr kumimoji="0" lang="en-GB" sz="1800" b="0" i="0" u="none" strike="noStrike" kern="1200" cap="none" spc="0" normalizeH="0" baseline="0" noProof="0" dirty="0">
                <a:ln>
                  <a:noFill/>
                </a:ln>
                <a:solidFill>
                  <a:srgbClr val="605394"/>
                </a:solidFill>
                <a:effectLst/>
                <a:uLnTx/>
                <a:uFillTx/>
                <a:latin typeface="Calibri" panose="020F0502020204030204" pitchFamily="34" charset="0"/>
                <a:ea typeface="+mn-ea"/>
                <a:cs typeface="Arial" charset="0"/>
              </a:rPr>
              <a:t>Young STEM Leader Award (in pilot stage for SCQF 6 and CfE Level 2)</a:t>
            </a:r>
          </a:p>
        </p:txBody>
      </p:sp>
      <p:sp>
        <p:nvSpPr>
          <p:cNvPr id="141315" name="Rectangle 2"/>
          <p:cNvSpPr>
            <a:spLocks noChangeArrowheads="1"/>
          </p:cNvSpPr>
          <p:nvPr/>
        </p:nvSpPr>
        <p:spPr bwMode="auto">
          <a:xfrm>
            <a:off x="2273300" y="141288"/>
            <a:ext cx="43862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4800" b="1" i="0" u="none" strike="noStrike" kern="1200" cap="none" spc="0" normalizeH="0" baseline="0" noProof="0">
              <a:ln>
                <a:noFill/>
              </a:ln>
              <a:solidFill>
                <a:srgbClr val="605394"/>
              </a:solidFill>
              <a:effectLst/>
              <a:uLnTx/>
              <a:uFillTx/>
              <a:latin typeface="Calibri" panose="020F0502020204030204" pitchFamily="34" charset="0"/>
              <a:ea typeface="+mn-ea"/>
              <a:cs typeface="Arial" panose="020B0604020202020204" pitchFamily="34" charset="0"/>
            </a:endParaRPr>
          </a:p>
        </p:txBody>
      </p:sp>
      <p:pic>
        <p:nvPicPr>
          <p:cNvPr id="141316" name="Picture 7" descr="Z:\projects\an\Logos\AN_Logo\Award net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0163"/>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Rectangle 1"/>
          <p:cNvSpPr>
            <a:spLocks noChangeArrowheads="1"/>
          </p:cNvSpPr>
          <p:nvPr/>
        </p:nvSpPr>
        <p:spPr bwMode="auto">
          <a:xfrm>
            <a:off x="762000" y="204788"/>
            <a:ext cx="68341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GB" altLang="en-US" sz="2800" b="1" i="0" u="none" strike="noStrike" kern="1200" cap="none" spc="0" normalizeH="0" baseline="0" noProof="0">
                <a:ln>
                  <a:noFill/>
                </a:ln>
                <a:solidFill>
                  <a:srgbClr val="685784"/>
                </a:solidFill>
                <a:effectLst/>
                <a:uLnTx/>
                <a:uFillTx/>
                <a:latin typeface="Calibri" panose="020F0502020204030204" pitchFamily="34" charset="0"/>
                <a:ea typeface="+mn-ea"/>
                <a:cs typeface="Arial" panose="020B0604020202020204" pitchFamily="34" charset="0"/>
              </a:rPr>
              <a:t>Harnessing Youth Awards to Recognise and Accredit Wider Learning and Achievement</a:t>
            </a:r>
          </a:p>
        </p:txBody>
      </p:sp>
    </p:spTree>
    <p:extLst>
      <p:ext uri="{BB962C8B-B14F-4D97-AF65-F5344CB8AC3E}">
        <p14:creationId xmlns:p14="http://schemas.microsoft.com/office/powerpoint/2010/main" val="300448933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3"/>
          <p:cNvSpPr>
            <a:spLocks noChangeArrowheads="1"/>
          </p:cNvSpPr>
          <p:nvPr/>
        </p:nvSpPr>
        <p:spPr bwMode="auto">
          <a:xfrm>
            <a:off x="747713" y="1381125"/>
            <a:ext cx="7785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552575" indent="-1809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09775" indent="-1809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466975" indent="-1809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24175" indent="-1809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381375" indent="-1809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38575" indent="-1809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800" b="1" dirty="0">
              <a:solidFill>
                <a:srgbClr val="7030A0"/>
              </a:solidFill>
              <a:cs typeface="Arial" panose="020B0604020202020204" pitchFamily="34" charset="0"/>
            </a:endParaRPr>
          </a:p>
          <a:p>
            <a:pPr lvl="4">
              <a:spcBef>
                <a:spcPct val="0"/>
              </a:spcBef>
              <a:buFont typeface="Arial" panose="020B0604020202020204" pitchFamily="34" charset="0"/>
              <a:buChar char="•"/>
            </a:pPr>
            <a:endParaRPr lang="en-GB" altLang="en-US" sz="2400" b="1" dirty="0">
              <a:solidFill>
                <a:srgbClr val="7030A0"/>
              </a:solidFill>
              <a:cs typeface="Arial" panose="020B0604020202020204" pitchFamily="34" charset="0"/>
            </a:endParaRPr>
          </a:p>
          <a:p>
            <a:pPr lvl="3">
              <a:spcBef>
                <a:spcPct val="0"/>
              </a:spcBef>
              <a:buFont typeface="Arial" panose="020B0604020202020204" pitchFamily="34" charset="0"/>
              <a:buChar char="•"/>
            </a:pPr>
            <a:endParaRPr lang="en-GB" altLang="en-US" sz="2400" b="1" dirty="0">
              <a:solidFill>
                <a:srgbClr val="7030A0"/>
              </a:solidFill>
              <a:cs typeface="Arial" panose="020B0604020202020204" pitchFamily="34" charset="0"/>
            </a:endParaRPr>
          </a:p>
        </p:txBody>
      </p:sp>
      <p:sp>
        <p:nvSpPr>
          <p:cNvPr id="94211" name="Rectangle 2"/>
          <p:cNvSpPr>
            <a:spLocks noChangeArrowheads="1"/>
          </p:cNvSpPr>
          <p:nvPr/>
        </p:nvSpPr>
        <p:spPr bwMode="auto">
          <a:xfrm>
            <a:off x="900113" y="141288"/>
            <a:ext cx="60055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b="1">
                <a:solidFill>
                  <a:srgbClr val="605293"/>
                </a:solidFill>
                <a:cs typeface="Arial" panose="020B0604020202020204" pitchFamily="34" charset="0"/>
              </a:rPr>
              <a:t>An Entitlement to RECOGNISING ACHIEVEMENT</a:t>
            </a:r>
          </a:p>
        </p:txBody>
      </p:sp>
      <p:sp>
        <p:nvSpPr>
          <p:cNvPr id="87044" name="Rectangle 1"/>
          <p:cNvSpPr>
            <a:spLocks noChangeArrowheads="1"/>
          </p:cNvSpPr>
          <p:nvPr/>
        </p:nvSpPr>
        <p:spPr bwMode="auto">
          <a:xfrm>
            <a:off x="1258888" y="1444625"/>
            <a:ext cx="669607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dirty="0">
              <a:solidFill>
                <a:srgbClr val="00B050"/>
              </a:solidFill>
              <a:latin typeface="Arial" panose="020B0604020202020204" pitchFamily="34" charset="0"/>
              <a:cs typeface="Arial" panose="020B0604020202020204" pitchFamily="34" charset="0"/>
            </a:endParaRPr>
          </a:p>
          <a:p>
            <a:pPr>
              <a:spcBef>
                <a:spcPct val="0"/>
              </a:spcBef>
              <a:buFontTx/>
              <a:buNone/>
            </a:pPr>
            <a:r>
              <a:rPr lang="en-GB" altLang="en-US" dirty="0">
                <a:solidFill>
                  <a:srgbClr val="685784"/>
                </a:solidFill>
                <a:latin typeface="Arial" panose="020B0604020202020204" pitchFamily="34" charset="0"/>
                <a:cs typeface="Arial" panose="020B0604020202020204" pitchFamily="34" charset="0"/>
              </a:rPr>
              <a:t>‘All children and young people are entitled to have the full range of their achievements recognised’ </a:t>
            </a:r>
            <a:r>
              <a:rPr lang="en-GB" altLang="en-US" sz="2400" i="1" dirty="0">
                <a:solidFill>
                  <a:srgbClr val="29B343"/>
                </a:solidFill>
                <a:latin typeface="Arial" panose="020B0604020202020204" pitchFamily="34" charset="0"/>
                <a:cs typeface="Arial" panose="020B0604020202020204" pitchFamily="34" charset="0"/>
              </a:rPr>
              <a:t>(Building the Curriculum 5)</a:t>
            </a:r>
          </a:p>
        </p:txBody>
      </p:sp>
      <p:pic>
        <p:nvPicPr>
          <p:cNvPr id="94213" name="Picture 7" descr="Z:\projects\an\Logos\AN_Logo\Award net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0163"/>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Default Design">
  <a:themeElements>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23FEC30BB9E0F418FAD8FB729081777" ma:contentTypeVersion="10" ma:contentTypeDescription="Create a new document." ma:contentTypeScope="" ma:versionID="9f923025dbf37f022460a0529c6544a7">
  <xsd:schema xmlns:xsd="http://www.w3.org/2001/XMLSchema" xmlns:xs="http://www.w3.org/2001/XMLSchema" xmlns:p="http://schemas.microsoft.com/office/2006/metadata/properties" xmlns:ns2="8732e848-8e80-4fea-a615-f49a2112745c" xmlns:ns3="7cb1a0fe-5585-4016-9718-2274b12edf00" targetNamespace="http://schemas.microsoft.com/office/2006/metadata/properties" ma:root="true" ma:fieldsID="a6ef60255be4f7909b57b821f202b6a7" ns2:_="" ns3:_="">
    <xsd:import namespace="8732e848-8e80-4fea-a615-f49a2112745c"/>
    <xsd:import namespace="7cb1a0fe-5585-4016-9718-2274b12edf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2e848-8e80-4fea-a615-f49a21127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b1a0fe-5585-4016-9718-2274b12edf0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81838B-1BA0-4A47-B82A-227ABFB3EF39}">
  <ds:schemaRefs>
    <ds:schemaRef ds:uri="http://schemas.microsoft.com/sharepoint/v3/contenttype/forms"/>
  </ds:schemaRefs>
</ds:datastoreItem>
</file>

<file path=customXml/itemProps2.xml><?xml version="1.0" encoding="utf-8"?>
<ds:datastoreItem xmlns:ds="http://schemas.openxmlformats.org/officeDocument/2006/customXml" ds:itemID="{B42C8339-7078-43E1-B59E-330CB2015A2A}">
  <ds:schemaRefs>
    <ds:schemaRef ds:uri="http://schemas.openxmlformats.org/package/2006/metadata/core-properties"/>
    <ds:schemaRef ds:uri="http://purl.org/dc/dcmitype/"/>
    <ds:schemaRef ds:uri="8732e848-8e80-4fea-a615-f49a2112745c"/>
    <ds:schemaRef ds:uri="http://schemas.microsoft.com/office/2006/documentManagement/types"/>
    <ds:schemaRef ds:uri="http://schemas.microsoft.com/office/2006/metadata/properties"/>
    <ds:schemaRef ds:uri="7cb1a0fe-5585-4016-9718-2274b12edf00"/>
    <ds:schemaRef ds:uri="http://purl.org/dc/term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7C6EC77A-52C4-413E-B1F3-6EE9F9261823}">
  <ds:schemaRefs>
    <ds:schemaRef ds:uri="http://schemas.microsoft.com/office/2006/metadata/longProperties"/>
  </ds:schemaRefs>
</ds:datastoreItem>
</file>

<file path=customXml/itemProps4.xml><?xml version="1.0" encoding="utf-8"?>
<ds:datastoreItem xmlns:ds="http://schemas.openxmlformats.org/officeDocument/2006/customXml" ds:itemID="{96654D3A-0C38-43B6-AE68-E107DE9BB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2e848-8e80-4fea-a615-f49a2112745c"/>
    <ds:schemaRef ds:uri="7cb1a0fe-5585-4016-9718-2274b12ed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6684</TotalTime>
  <Words>1349</Words>
  <Application>Microsoft Office PowerPoint</Application>
  <PresentationFormat>On-screen Show (16:9)</PresentationFormat>
  <Paragraphs>191</Paragraphs>
  <Slides>27</Slides>
  <Notes>24</Notes>
  <HiddenSlides>0</HiddenSlides>
  <MMClips>1</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27</vt:i4>
      </vt:variant>
    </vt:vector>
  </HeadingPairs>
  <TitlesOfParts>
    <vt:vector size="40" baseType="lpstr">
      <vt:lpstr>Arial</vt:lpstr>
      <vt:lpstr>Calibri</vt:lpstr>
      <vt:lpstr>FS Lola</vt:lpstr>
      <vt:lpstr>Times New Roman</vt:lpstr>
      <vt:lpstr>Wingdings</vt:lpstr>
      <vt:lpstr>Default Design</vt:lpstr>
      <vt:lpstr>Office Theme</vt:lpstr>
      <vt:lpstr>1_Office Theme</vt:lpstr>
      <vt:lpstr>1_Default Design</vt:lpstr>
      <vt:lpstr>2_Default Design</vt:lpstr>
      <vt:lpstr>3_Office Theme</vt:lpstr>
      <vt:lpstr>4_Default Design</vt:lpstr>
      <vt:lpstr>3_Default Design</vt:lpstr>
      <vt:lpstr>PowerPoint Presentation</vt:lpstr>
      <vt:lpstr>PowerPoint Presentation</vt:lpstr>
      <vt:lpstr>PowerPoint Presentation</vt:lpstr>
      <vt:lpstr>PowerPoint Presentation</vt:lpstr>
      <vt:lpstr> Awards Network Members ( September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Background:  Legacy from the Year of Young People 2018 </vt:lpstr>
      <vt:lpstr> </vt:lpstr>
      <vt:lpstr> </vt:lpstr>
      <vt:lpstr> My World of Work: New Profile Tool </vt:lpstr>
      <vt:lpstr>PowerPoint Presentation</vt:lpstr>
      <vt:lpstr> Developing Employability Skills </vt:lpstr>
      <vt:lpstr> </vt:lpstr>
      <vt:lpstr> National Working Group on Recognising Wider Learning and Achievement  </vt:lpstr>
      <vt:lpstr>Scoping the issues: Some of the questions we’ve looked at </vt:lpstr>
      <vt:lpstr>National Group: Key messages coming through so far…</vt:lpstr>
      <vt:lpstr>National Group: Key messages coming through so far…</vt:lpstr>
      <vt:lpstr>National Group: Next Steps  </vt:lpstr>
      <vt:lpstr>PowerPoint Presentation</vt:lpstr>
      <vt:lpstr>PowerPoint Presentation</vt:lpstr>
    </vt:vector>
  </TitlesOfParts>
  <Company>Youth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Moc</dc:creator>
  <cp:lastModifiedBy>Jim Duffy</cp:lastModifiedBy>
  <cp:revision>512</cp:revision>
  <cp:lastPrinted>2019-11-26T11:39:13Z</cp:lastPrinted>
  <dcterms:created xsi:type="dcterms:W3CDTF">2004-12-14T16:27:01Z</dcterms:created>
  <dcterms:modified xsi:type="dcterms:W3CDTF">2019-11-28T11:13:27Z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Jim Duffy</vt:lpwstr>
  </property>
  <property fmtid="{D5CDD505-2E9C-101B-9397-08002B2CF9AE}" pid="3" name="ContentTypeId">
    <vt:lpwstr>0x010100A23FEC30BB9E0F418FAD8FB729081777</vt:lpwstr>
  </property>
</Properties>
</file>